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Madeja" userId="24124bd5e762f90e" providerId="LiveId" clId="{50005B89-E765-4087-83D3-58BC4B92A951}"/>
    <pc:docChg chg="custSel modSld">
      <pc:chgData name="Agnieszka Madeja" userId="24124bd5e762f90e" providerId="LiveId" clId="{50005B89-E765-4087-83D3-58BC4B92A951}" dt="2020-04-08T12:25:46.823" v="307" actId="20577"/>
      <pc:docMkLst>
        <pc:docMk/>
      </pc:docMkLst>
      <pc:sldChg chg="modSp mod">
        <pc:chgData name="Agnieszka Madeja" userId="24124bd5e762f90e" providerId="LiveId" clId="{50005B89-E765-4087-83D3-58BC4B92A951}" dt="2020-04-08T12:17:30.930" v="163" actId="20577"/>
        <pc:sldMkLst>
          <pc:docMk/>
          <pc:sldMk cId="1320823912" sldId="257"/>
        </pc:sldMkLst>
        <pc:spChg chg="mod">
          <ac:chgData name="Agnieszka Madeja" userId="24124bd5e762f90e" providerId="LiveId" clId="{50005B89-E765-4087-83D3-58BC4B92A951}" dt="2020-04-08T11:26:39.546" v="11" actId="20577"/>
          <ac:spMkLst>
            <pc:docMk/>
            <pc:sldMk cId="1320823912" sldId="257"/>
            <ac:spMk id="2" creationId="{CB0CAC55-032E-3945-91D4-1DF5CEEAE9DE}"/>
          </ac:spMkLst>
        </pc:spChg>
        <pc:spChg chg="mod">
          <ac:chgData name="Agnieszka Madeja" userId="24124bd5e762f90e" providerId="LiveId" clId="{50005B89-E765-4087-83D3-58BC4B92A951}" dt="2020-04-08T12:17:30.930" v="163" actId="20577"/>
          <ac:spMkLst>
            <pc:docMk/>
            <pc:sldMk cId="1320823912" sldId="257"/>
            <ac:spMk id="3" creationId="{90ECE3A2-87B1-1645-9582-A239D98B39C7}"/>
          </ac:spMkLst>
        </pc:spChg>
      </pc:sldChg>
      <pc:sldChg chg="modSp mod">
        <pc:chgData name="Agnieszka Madeja" userId="24124bd5e762f90e" providerId="LiveId" clId="{50005B89-E765-4087-83D3-58BC4B92A951}" dt="2020-04-08T12:20:23.175" v="240" actId="20577"/>
        <pc:sldMkLst>
          <pc:docMk/>
          <pc:sldMk cId="1779824474" sldId="258"/>
        </pc:sldMkLst>
        <pc:spChg chg="mod">
          <ac:chgData name="Agnieszka Madeja" userId="24124bd5e762f90e" providerId="LiveId" clId="{50005B89-E765-4087-83D3-58BC4B92A951}" dt="2020-04-08T12:20:23.175" v="240" actId="20577"/>
          <ac:spMkLst>
            <pc:docMk/>
            <pc:sldMk cId="1779824474" sldId="258"/>
            <ac:spMk id="3" creationId="{671EB878-02B6-4542-9AA0-2AABFA8CB853}"/>
          </ac:spMkLst>
        </pc:spChg>
      </pc:sldChg>
      <pc:sldChg chg="modSp mod">
        <pc:chgData name="Agnieszka Madeja" userId="24124bd5e762f90e" providerId="LiveId" clId="{50005B89-E765-4087-83D3-58BC4B92A951}" dt="2020-04-08T12:25:46.823" v="307" actId="20577"/>
        <pc:sldMkLst>
          <pc:docMk/>
          <pc:sldMk cId="1909836801" sldId="259"/>
        </pc:sldMkLst>
        <pc:spChg chg="mod">
          <ac:chgData name="Agnieszka Madeja" userId="24124bd5e762f90e" providerId="LiveId" clId="{50005B89-E765-4087-83D3-58BC4B92A951}" dt="2020-04-08T12:25:46.823" v="307" actId="20577"/>
          <ac:spMkLst>
            <pc:docMk/>
            <pc:sldMk cId="1909836801" sldId="259"/>
            <ac:spMk id="3" creationId="{2005F96F-119A-4D46-A286-BC82F43F9C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DB39F-2638-4247-956A-566536539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Wielkanoc na Ukrainie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47CF0E-4B78-2149-953E-4EDE8A1AB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Tradycje mojej rodziny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7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CAC55-032E-3945-91D4-1DF5CEEAE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Wierzbowa </a:t>
            </a:r>
            <a:r>
              <a:rPr lang="pl-PL" dirty="0"/>
              <a:t>N</a:t>
            </a:r>
            <a:r>
              <a:rPr lang="ru-RU" dirty="0"/>
              <a:t>iedziela, </a:t>
            </a:r>
            <a:r>
              <a:rPr lang="pl-PL" dirty="0"/>
              <a:t>C</a:t>
            </a:r>
            <a:r>
              <a:rPr lang="ru-RU" dirty="0"/>
              <a:t>zysty </a:t>
            </a:r>
            <a:r>
              <a:rPr lang="pl-PL" dirty="0"/>
              <a:t>C</a:t>
            </a:r>
            <a:r>
              <a:rPr lang="ru-RU" dirty="0"/>
              <a:t>zwartek </a:t>
            </a:r>
            <a:br>
              <a:rPr lang="pl-PL" dirty="0"/>
            </a:br>
            <a:r>
              <a:rPr lang="ru-RU" dirty="0"/>
              <a:t>i </a:t>
            </a:r>
            <a:r>
              <a:rPr lang="pl-PL" dirty="0"/>
              <a:t>D</a:t>
            </a:r>
            <a:r>
              <a:rPr lang="ru-RU" dirty="0"/>
              <a:t>obry </a:t>
            </a:r>
            <a:r>
              <a:rPr lang="pl-PL" dirty="0"/>
              <a:t>P</a:t>
            </a:r>
            <a:r>
              <a:rPr lang="ru-RU" dirty="0"/>
              <a:t>iątek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ECE3A2-87B1-1645-9582-A239D98B3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2" y="2336873"/>
            <a:ext cx="8191297" cy="3606727"/>
          </a:xfrm>
        </p:spPr>
        <p:txBody>
          <a:bodyPr>
            <a:noAutofit/>
          </a:bodyPr>
          <a:lstStyle/>
          <a:p>
            <a:r>
              <a:rPr lang="ru-RU" sz="2000" dirty="0"/>
              <a:t>Wierzbowa </a:t>
            </a:r>
            <a:r>
              <a:rPr lang="pl-PL" sz="2000" dirty="0"/>
              <a:t>N</a:t>
            </a:r>
            <a:r>
              <a:rPr lang="ru-RU" sz="2000" dirty="0"/>
              <a:t>iedziela na Ukrainie to jest to samo, co </a:t>
            </a:r>
            <a:r>
              <a:rPr lang="pl-PL" sz="2000" dirty="0"/>
              <a:t>N</a:t>
            </a:r>
            <a:r>
              <a:rPr lang="ru-RU" sz="2000" dirty="0"/>
              <a:t>iedziela </a:t>
            </a:r>
            <a:r>
              <a:rPr lang="pl-PL" sz="2000" dirty="0"/>
              <a:t>P</a:t>
            </a:r>
            <a:r>
              <a:rPr lang="ru-RU" sz="2000" dirty="0"/>
              <a:t>almowa w Polsce, ale nazywamy ją tak, bo w nasz</a:t>
            </a:r>
            <a:r>
              <a:rPr lang="pl-PL" sz="2000" dirty="0" err="1"/>
              <a:t>ym</a:t>
            </a:r>
            <a:r>
              <a:rPr lang="ru-RU" sz="2000" dirty="0"/>
              <a:t> </a:t>
            </a:r>
            <a:r>
              <a:rPr lang="pl-PL" sz="2000" dirty="0"/>
              <a:t>klimacie</a:t>
            </a:r>
            <a:r>
              <a:rPr lang="ru-RU" sz="2000" dirty="0"/>
              <a:t> nie rosną palmy i te</a:t>
            </a:r>
            <a:r>
              <a:rPr lang="pl-PL" sz="2000" dirty="0"/>
              <a:t>go</a:t>
            </a:r>
            <a:r>
              <a:rPr lang="ru-RU" sz="2000" dirty="0"/>
              <a:t> d</a:t>
            </a:r>
            <a:r>
              <a:rPr lang="pl-PL" sz="2000" dirty="0" err="1"/>
              <a:t>nia</a:t>
            </a:r>
            <a:r>
              <a:rPr lang="ru-RU" sz="2000" dirty="0"/>
              <a:t> święcimy gałązki wierzby.</a:t>
            </a:r>
          </a:p>
          <a:p>
            <a:r>
              <a:rPr lang="ru-RU" sz="2000" dirty="0"/>
              <a:t>W </a:t>
            </a:r>
            <a:r>
              <a:rPr lang="pl-PL" sz="2000" dirty="0"/>
              <a:t>C</a:t>
            </a:r>
            <a:r>
              <a:rPr lang="ru-RU" sz="2000" dirty="0"/>
              <a:t>zysty </a:t>
            </a:r>
            <a:r>
              <a:rPr lang="pl-PL" sz="2000" dirty="0"/>
              <a:t>C</a:t>
            </a:r>
            <a:r>
              <a:rPr lang="ru-RU" sz="2000" dirty="0"/>
              <a:t>zwartek (</a:t>
            </a:r>
            <a:r>
              <a:rPr lang="pl-PL" sz="2000" dirty="0"/>
              <a:t>przed N</a:t>
            </a:r>
            <a:r>
              <a:rPr lang="ru-RU" sz="2000" dirty="0"/>
              <a:t>iedziel</a:t>
            </a:r>
            <a:r>
              <a:rPr lang="pl-PL" sz="2000" dirty="0"/>
              <a:t>ą</a:t>
            </a:r>
            <a:r>
              <a:rPr lang="ru-RU" sz="2000" dirty="0"/>
              <a:t> Wielkanocn</a:t>
            </a:r>
            <a:r>
              <a:rPr lang="pl-PL" sz="2000" dirty="0"/>
              <a:t>ą</a:t>
            </a:r>
            <a:r>
              <a:rPr lang="ru-RU" sz="2000" dirty="0"/>
              <a:t>) </a:t>
            </a:r>
            <a:r>
              <a:rPr lang="pl-PL" sz="2000" dirty="0"/>
              <a:t>należy</a:t>
            </a:r>
            <a:r>
              <a:rPr lang="ru-RU" sz="2000" dirty="0"/>
              <a:t> </a:t>
            </a:r>
            <a:r>
              <a:rPr lang="pl-PL" sz="2000" dirty="0"/>
              <a:t>u</a:t>
            </a:r>
            <a:r>
              <a:rPr lang="ru-RU" sz="2000" dirty="0"/>
              <a:t>myć się </a:t>
            </a:r>
            <a:r>
              <a:rPr lang="pl-PL" sz="2000" dirty="0"/>
              <a:t>zanim </a:t>
            </a:r>
            <a:r>
              <a:rPr lang="ru-RU" sz="2000" dirty="0"/>
              <a:t>wstanie słońce, </a:t>
            </a:r>
            <a:r>
              <a:rPr lang="pl-PL" sz="2000" dirty="0"/>
              <a:t>więc trzeba</a:t>
            </a:r>
            <a:r>
              <a:rPr lang="ru-RU" sz="2000" dirty="0"/>
              <a:t> wstać bardzo </a:t>
            </a:r>
            <a:r>
              <a:rPr lang="pl-PL" sz="2000" dirty="0"/>
              <a:t>wcześnie</a:t>
            </a:r>
            <a:r>
              <a:rPr lang="ru-RU" sz="2000" dirty="0"/>
              <a:t>. </a:t>
            </a:r>
            <a:r>
              <a:rPr lang="pl-PL" sz="2000" dirty="0"/>
              <a:t>W</a:t>
            </a:r>
            <a:r>
              <a:rPr lang="ru-RU" sz="2000" dirty="0"/>
              <a:t> mojej rodzinie </a:t>
            </a:r>
            <a:r>
              <a:rPr lang="pl-PL" sz="2000" dirty="0"/>
              <a:t>tego </a:t>
            </a:r>
            <a:r>
              <a:rPr lang="ru-RU" sz="2000" dirty="0"/>
              <a:t>nie robimy, ale przez cały dzień </a:t>
            </a:r>
            <a:r>
              <a:rPr lang="pl-PL" sz="2000" dirty="0"/>
              <a:t>sprzątamy </a:t>
            </a:r>
            <a:r>
              <a:rPr lang="ru-RU" sz="2000" dirty="0"/>
              <a:t>dom.</a:t>
            </a:r>
          </a:p>
          <a:p>
            <a:r>
              <a:rPr lang="ru-RU" sz="2000" dirty="0"/>
              <a:t>Dobry </a:t>
            </a:r>
            <a:r>
              <a:rPr lang="pl-PL" sz="2000" dirty="0"/>
              <a:t>P</a:t>
            </a:r>
            <a:r>
              <a:rPr lang="ru-RU" sz="2000" dirty="0"/>
              <a:t>iątek</a:t>
            </a:r>
            <a:r>
              <a:rPr lang="pl-PL" sz="2000" dirty="0"/>
              <a:t>,</a:t>
            </a:r>
            <a:r>
              <a:rPr lang="ru-RU" sz="2000" dirty="0"/>
              <a:t> czyli Wielki </a:t>
            </a:r>
            <a:r>
              <a:rPr lang="pl-PL" sz="2000" dirty="0"/>
              <a:t>P</a:t>
            </a:r>
            <a:r>
              <a:rPr lang="ru-RU" sz="2000" dirty="0"/>
              <a:t>iątek</a:t>
            </a:r>
            <a:r>
              <a:rPr lang="pl-PL" sz="2000" dirty="0"/>
              <a:t>,</a:t>
            </a:r>
            <a:r>
              <a:rPr lang="ru-RU" sz="2000" dirty="0"/>
              <a:t> to taki dzień, kiedy nigdy nie imprezujemy, nie słuchamy muzyki i nie pijemy alkoholu. W mojej rodzinie to nie jest tradycja, a raczej reguła.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BE378C4-1B2F-E044-98C6-8B599054C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709" y="2129054"/>
            <a:ext cx="3486859" cy="232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2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A7B20-81D6-954E-BEFF-3DCCA6E58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Niedziela Wielkanocna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1EB878-02B6-4542-9AA0-2AABFA8CB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2046633"/>
            <a:ext cx="6148159" cy="46646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Wieczorem w Wielk</a:t>
            </a:r>
            <a:r>
              <a:rPr lang="pl-PL" dirty="0"/>
              <a:t>ą </a:t>
            </a:r>
            <a:r>
              <a:rPr lang="ru-RU" dirty="0"/>
              <a:t>Sobot</a:t>
            </a:r>
            <a:r>
              <a:rPr lang="pl-PL" dirty="0"/>
              <a:t>ę</a:t>
            </a:r>
            <a:r>
              <a:rPr lang="ru-RU" dirty="0"/>
              <a:t> </a:t>
            </a:r>
            <a:r>
              <a:rPr lang="pl-PL" dirty="0"/>
              <a:t>albo</a:t>
            </a:r>
            <a:r>
              <a:rPr lang="ru-RU" dirty="0"/>
              <a:t> w nocy </a:t>
            </a:r>
            <a:r>
              <a:rPr lang="pl-PL" dirty="0"/>
              <a:t>przed </a:t>
            </a:r>
            <a:r>
              <a:rPr lang="ru-RU" dirty="0"/>
              <a:t>Niedziel</a:t>
            </a:r>
            <a:r>
              <a:rPr lang="pl-PL" dirty="0"/>
              <a:t>ą</a:t>
            </a:r>
            <a:r>
              <a:rPr lang="ru-RU" dirty="0"/>
              <a:t> Wielkanocn</a:t>
            </a:r>
            <a:r>
              <a:rPr lang="pl-PL" dirty="0"/>
              <a:t>ą</a:t>
            </a:r>
            <a:r>
              <a:rPr lang="ru-RU" dirty="0"/>
              <a:t> idziemy </a:t>
            </a:r>
            <a:r>
              <a:rPr lang="pl-PL" dirty="0"/>
              <a:t>do</a:t>
            </a:r>
            <a:r>
              <a:rPr lang="ru-RU" dirty="0"/>
              <a:t> cerk</a:t>
            </a:r>
            <a:r>
              <a:rPr lang="pl-PL" dirty="0" err="1"/>
              <a:t>wi</a:t>
            </a:r>
            <a:r>
              <a:rPr lang="ru-RU" dirty="0"/>
              <a:t>, żeby </a:t>
            </a:r>
            <a:r>
              <a:rPr lang="pl-PL" dirty="0"/>
              <a:t>p</a:t>
            </a:r>
            <a:r>
              <a:rPr lang="ru-RU" dirty="0"/>
              <a:t>oświecić koszyk </a:t>
            </a:r>
            <a:r>
              <a:rPr lang="pl-PL" dirty="0"/>
              <a:t>z</a:t>
            </a:r>
            <a:r>
              <a:rPr lang="ru-RU" dirty="0"/>
              <a:t> wielkanocnym jedzeniem. </a:t>
            </a:r>
            <a:endParaRPr lang="pl-PL" dirty="0"/>
          </a:p>
          <a:p>
            <a:pPr marL="0" indent="0">
              <a:buNone/>
            </a:pPr>
            <a:r>
              <a:rPr lang="ru-RU" dirty="0"/>
              <a:t>Ten koszyk wygląda dokładnie tak samo, jak polski, tylko </a:t>
            </a:r>
            <a:r>
              <a:rPr lang="pl-PL" dirty="0"/>
              <a:t>nie ma w nim</a:t>
            </a:r>
            <a:r>
              <a:rPr lang="ru-RU" dirty="0"/>
              <a:t> baranka. W</a:t>
            </a:r>
            <a:r>
              <a:rPr lang="pl-PL" dirty="0" err="1"/>
              <a:t>kładamy</a:t>
            </a:r>
            <a:r>
              <a:rPr lang="pl-PL" dirty="0"/>
              <a:t> do niego: </a:t>
            </a:r>
            <a:r>
              <a:rPr lang="ru-RU" dirty="0"/>
              <a:t>pisanki, babk</a:t>
            </a:r>
            <a:r>
              <a:rPr lang="pl-PL" dirty="0"/>
              <a:t>ę</a:t>
            </a:r>
            <a:r>
              <a:rPr lang="ru-RU" dirty="0"/>
              <a:t> wielkanocn</a:t>
            </a:r>
            <a:r>
              <a:rPr lang="pl-PL" dirty="0"/>
              <a:t>ą</a:t>
            </a:r>
            <a:r>
              <a:rPr lang="ru-RU" dirty="0"/>
              <a:t>, kiełbas</a:t>
            </a:r>
            <a:r>
              <a:rPr lang="pl-PL" dirty="0"/>
              <a:t>ę</a:t>
            </a:r>
            <a:r>
              <a:rPr lang="ru-RU" dirty="0"/>
              <a:t>, sól, ogórki, pomidory, chleb i ser. </a:t>
            </a:r>
            <a:endParaRPr lang="pl-PL" dirty="0"/>
          </a:p>
          <a:p>
            <a:pPr marL="0" indent="0">
              <a:buNone/>
            </a:pPr>
            <a:r>
              <a:rPr lang="ru-RU" dirty="0"/>
              <a:t>Rano w </a:t>
            </a:r>
            <a:r>
              <a:rPr lang="pl-PL" dirty="0"/>
              <a:t>N</a:t>
            </a:r>
            <a:r>
              <a:rPr lang="ru-RU" dirty="0"/>
              <a:t>iedzielę </a:t>
            </a:r>
            <a:r>
              <a:rPr lang="pl-PL" dirty="0"/>
              <a:t>W</a:t>
            </a:r>
            <a:r>
              <a:rPr lang="ru-RU" dirty="0"/>
              <a:t>ielkanocną najpierw dzielimy się jedzeniem z koszyka i </a:t>
            </a:r>
            <a:r>
              <a:rPr lang="pl-PL" dirty="0"/>
              <a:t>dopiero</a:t>
            </a:r>
            <a:r>
              <a:rPr lang="ru-RU" dirty="0"/>
              <a:t> potem zaczynamy świąteczne śniadanie.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D7F8A6C-546B-0A48-A54A-F7D7A1DF4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696" y="2046633"/>
            <a:ext cx="3676486" cy="2281957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376A539-CD26-0D42-9ACA-211072DB8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8278" y="4524089"/>
            <a:ext cx="3223400" cy="21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2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331D1-15E4-2B44-AF3E-86854C508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Co mamy na stole?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05F96F-119A-4D46-A286-BC82F43F9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49" y="2336873"/>
            <a:ext cx="6750133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W mojej rodzinie najważniejsz</a:t>
            </a:r>
            <a:r>
              <a:rPr lang="pl-PL" dirty="0"/>
              <a:t>y jest </a:t>
            </a:r>
            <a:r>
              <a:rPr lang="ru-RU" dirty="0"/>
              <a:t>świąteczny stół.</a:t>
            </a:r>
          </a:p>
          <a:p>
            <a:pPr marL="0" indent="0">
              <a:buNone/>
            </a:pPr>
            <a:r>
              <a:rPr lang="ru-RU" dirty="0"/>
              <a:t>Wstajemy bardzo wcześnie, żeby pomóc babci </a:t>
            </a:r>
            <a:r>
              <a:rPr lang="pl-PL" dirty="0"/>
              <a:t>przy</a:t>
            </a:r>
            <a:r>
              <a:rPr lang="ru-RU" dirty="0"/>
              <a:t>gotować śniadanie. Razem robimy pisanki, </a:t>
            </a:r>
            <a:r>
              <a:rPr lang="pl-PL" dirty="0"/>
              <a:t>szykujemy</a:t>
            </a:r>
            <a:r>
              <a:rPr lang="ru-RU" dirty="0"/>
              <a:t> różne sałatki, kiełbasy, kotlety schabowe i surówki. Babki wielkanocne piecze tylko nasza babcia. Najwięcej na stole jest mięsa i jajek.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Zanim siądziemy z</a:t>
            </a:r>
            <a:r>
              <a:rPr lang="ru-RU" dirty="0"/>
              <a:t>a stołem</a:t>
            </a:r>
            <a:r>
              <a:rPr lang="pl-PL"/>
              <a:t>,</a:t>
            </a:r>
            <a:r>
              <a:rPr lang="ru-RU"/>
              <a:t> </a:t>
            </a:r>
            <a:r>
              <a:rPr lang="ru-RU" dirty="0"/>
              <a:t>mamy taką tradycyjną grę: bijemy się pisankami</a:t>
            </a:r>
            <a:r>
              <a:rPr lang="pl-PL" dirty="0"/>
              <a:t>,</a:t>
            </a:r>
            <a:r>
              <a:rPr lang="ru-RU" dirty="0"/>
              <a:t> mówiąc</a:t>
            </a:r>
            <a:r>
              <a:rPr lang="pl-PL" dirty="0"/>
              <a:t>:</a:t>
            </a:r>
            <a:r>
              <a:rPr lang="ru-RU" dirty="0"/>
              <a:t> </a:t>
            </a:r>
            <a:r>
              <a:rPr lang="pl-PL" dirty="0"/>
              <a:t>„</a:t>
            </a:r>
            <a:r>
              <a:rPr lang="ru-RU" dirty="0"/>
              <a:t>Jesus Chrystus </a:t>
            </a:r>
            <a:r>
              <a:rPr lang="pl-PL" dirty="0"/>
              <a:t>z</a:t>
            </a:r>
            <a:r>
              <a:rPr lang="ru-RU" dirty="0"/>
              <a:t>martwychwstał</a:t>
            </a:r>
            <a:r>
              <a:rPr lang="pl-PL" dirty="0"/>
              <a:t>”</a:t>
            </a:r>
            <a:r>
              <a:rPr lang="ru-RU" dirty="0"/>
              <a:t>. Wygr</a:t>
            </a:r>
            <a:r>
              <a:rPr lang="pl-PL" dirty="0" err="1"/>
              <a:t>ywa</a:t>
            </a:r>
            <a:r>
              <a:rPr lang="ru-RU" dirty="0"/>
              <a:t> ten, czyje jajko zostało całe.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1BA411F-8BC5-6444-BDF0-8C2A07AF1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64" y="2336873"/>
            <a:ext cx="4799088" cy="35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36801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317</Words>
  <Application>Microsoft Office PowerPoint</Application>
  <PresentationFormat>Panoramiczny</PresentationFormat>
  <Paragraphs>14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TM04033917[[fn=Berlin]]_novariants</vt:lpstr>
      <vt:lpstr>Wielkanoc na Ukrainie</vt:lpstr>
      <vt:lpstr>Wierzbowa Niedziela, Czysty Czwartek  i Dobry Piątek</vt:lpstr>
      <vt:lpstr>Niedziela Wielkanocna</vt:lpstr>
      <vt:lpstr>Co mamy na stole?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Wielkanoc na Ukrainie</dc:title>
  <dc:creator>Неизвестный пользователь</dc:creator>
  <cp:lastModifiedBy>Agnieszka Madeja</cp:lastModifiedBy>
  <cp:revision>1</cp:revision>
  <dcterms:created xsi:type="dcterms:W3CDTF">2020-04-08T09:32:33Z</dcterms:created>
  <dcterms:modified xsi:type="dcterms:W3CDTF">2020-04-08T12:25:57Z</dcterms:modified>
</cp:coreProperties>
</file>