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728" autoAdjust="0"/>
  </p:normalViewPr>
  <p:slideViewPr>
    <p:cSldViewPr>
      <p:cViewPr varScale="1">
        <p:scale>
          <a:sx n="47" d="100"/>
          <a:sy n="47" d="100"/>
        </p:scale>
        <p:origin x="-118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DCAA-51AA-400D-8FF2-E91C8B9E3CC4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EA9A-30CA-4851-96CF-839F04686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DCAA-51AA-400D-8FF2-E91C8B9E3CC4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EA9A-30CA-4851-96CF-839F04686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DCAA-51AA-400D-8FF2-E91C8B9E3CC4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EA9A-30CA-4851-96CF-839F04686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DCAA-51AA-400D-8FF2-E91C8B9E3CC4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EA9A-30CA-4851-96CF-839F04686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DCAA-51AA-400D-8FF2-E91C8B9E3CC4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EA9A-30CA-4851-96CF-839F04686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DCAA-51AA-400D-8FF2-E91C8B9E3CC4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EA9A-30CA-4851-96CF-839F04686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DCAA-51AA-400D-8FF2-E91C8B9E3CC4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EA9A-30CA-4851-96CF-839F04686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DCAA-51AA-400D-8FF2-E91C8B9E3CC4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EA9A-30CA-4851-96CF-839F04686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DCAA-51AA-400D-8FF2-E91C8B9E3CC4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EA9A-30CA-4851-96CF-839F04686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DCAA-51AA-400D-8FF2-E91C8B9E3CC4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EA9A-30CA-4851-96CF-839F04686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7DCAA-51AA-400D-8FF2-E91C8B9E3CC4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CEA9A-30CA-4851-96CF-839F04686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7DCAA-51AA-400D-8FF2-E91C8B9E3CC4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CEA9A-30CA-4851-96CF-839F04686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pl-PL" sz="5400" b="1" i="1" dirty="0" err="1" smtClean="0"/>
              <a:t>Spanish</a:t>
            </a:r>
            <a:r>
              <a:rPr lang="pl-PL" sz="5400" b="1" i="1" dirty="0" smtClean="0"/>
              <a:t> </a:t>
            </a:r>
            <a:r>
              <a:rPr lang="pl-PL" sz="5400" b="1" i="1" dirty="0" err="1" smtClean="0"/>
              <a:t>culture</a:t>
            </a:r>
            <a:r>
              <a:rPr lang="pl-PL" sz="5400" b="1" i="1" dirty="0" smtClean="0"/>
              <a:t>, </a:t>
            </a:r>
            <a:r>
              <a:rPr lang="pl-PL" sz="5400" b="1" i="1" dirty="0" err="1" smtClean="0"/>
              <a:t>food</a:t>
            </a:r>
            <a:r>
              <a:rPr lang="pl-PL" sz="5400" b="1" i="1" dirty="0" smtClean="0"/>
              <a:t> and </a:t>
            </a:r>
            <a:r>
              <a:rPr lang="pl-PL" sz="5400" b="1" i="1" dirty="0" err="1" smtClean="0"/>
              <a:t>traditions</a:t>
            </a:r>
            <a:r>
              <a:rPr lang="pl-PL" i="1" dirty="0" smtClean="0"/>
              <a:t/>
            </a:r>
            <a:br>
              <a:rPr lang="pl-PL" i="1" dirty="0" smtClean="0"/>
            </a:br>
            <a:endParaRPr lang="en-US" i="1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 rot="19566572">
            <a:off x="169676" y="2460607"/>
            <a:ext cx="3561655" cy="1049908"/>
          </a:xfrm>
        </p:spPr>
        <p:txBody>
          <a:bodyPr/>
          <a:lstStyle/>
          <a:p>
            <a:r>
              <a:rPr lang="pl-PL" sz="4400" b="1" dirty="0" smtClean="0">
                <a:solidFill>
                  <a:schemeClr val="accent6">
                    <a:lumMod val="75000"/>
                  </a:schemeClr>
                </a:solidFill>
              </a:rPr>
              <a:t>TAPAS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Symbol zastępczy tekstu 3"/>
          <p:cNvSpPr txBox="1">
            <a:spLocks/>
          </p:cNvSpPr>
          <p:nvPr/>
        </p:nvSpPr>
        <p:spPr>
          <a:xfrm rot="1933255">
            <a:off x="5576698" y="2641483"/>
            <a:ext cx="3561655" cy="10499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SANGRIA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tekstu 3"/>
          <p:cNvSpPr txBox="1">
            <a:spLocks/>
          </p:cNvSpPr>
          <p:nvPr/>
        </p:nvSpPr>
        <p:spPr>
          <a:xfrm rot="745897">
            <a:off x="2266990" y="2287890"/>
            <a:ext cx="3561655" cy="10499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SEVILLANAS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ekstu 3"/>
          <p:cNvSpPr txBox="1">
            <a:spLocks/>
          </p:cNvSpPr>
          <p:nvPr/>
        </p:nvSpPr>
        <p:spPr>
          <a:xfrm rot="19677278">
            <a:off x="618748" y="3501813"/>
            <a:ext cx="3561655" cy="10499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 Y PLAYA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ymbol zastępczy tekstu 3"/>
          <p:cNvSpPr txBox="1">
            <a:spLocks/>
          </p:cNvSpPr>
          <p:nvPr/>
        </p:nvSpPr>
        <p:spPr>
          <a:xfrm rot="827694">
            <a:off x="5077855" y="3694474"/>
            <a:ext cx="3561655" cy="10499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FIESTA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ymbol zastępczy tekstu 3"/>
          <p:cNvSpPr txBox="1">
            <a:spLocks/>
          </p:cNvSpPr>
          <p:nvPr/>
        </p:nvSpPr>
        <p:spPr>
          <a:xfrm rot="629184">
            <a:off x="3845712" y="4320411"/>
            <a:ext cx="3561655" cy="10499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VINO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ymbol zastępczy tekstu 3"/>
          <p:cNvSpPr txBox="1">
            <a:spLocks/>
          </p:cNvSpPr>
          <p:nvPr/>
        </p:nvSpPr>
        <p:spPr>
          <a:xfrm rot="20542053">
            <a:off x="5328528" y="4259480"/>
            <a:ext cx="3744416" cy="10499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ACEITE DE OLIVA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Symbol zastępczy tekstu 3"/>
          <p:cNvSpPr txBox="1">
            <a:spLocks/>
          </p:cNvSpPr>
          <p:nvPr/>
        </p:nvSpPr>
        <p:spPr>
          <a:xfrm rot="817227">
            <a:off x="2557306" y="5201754"/>
            <a:ext cx="3561655" cy="10499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SIESTA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Symbol zastępczy tekstu 3"/>
          <p:cNvSpPr txBox="1">
            <a:spLocks/>
          </p:cNvSpPr>
          <p:nvPr/>
        </p:nvSpPr>
        <p:spPr>
          <a:xfrm rot="432538">
            <a:off x="375325" y="5448523"/>
            <a:ext cx="3561655" cy="10499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JAMON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Symbol zastępczy tekstu 3"/>
          <p:cNvSpPr txBox="1">
            <a:spLocks/>
          </p:cNvSpPr>
          <p:nvPr/>
        </p:nvSpPr>
        <p:spPr>
          <a:xfrm rot="1013218">
            <a:off x="6519909" y="5651859"/>
            <a:ext cx="3561655" cy="10499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3600" b="1" dirty="0" smtClean="0">
                <a:solidFill>
                  <a:srgbClr val="0070C0"/>
                </a:solidFill>
              </a:rPr>
              <a:t>TORTILLA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Symbol zastępczy tekstu 3"/>
          <p:cNvSpPr txBox="1">
            <a:spLocks/>
          </p:cNvSpPr>
          <p:nvPr/>
        </p:nvSpPr>
        <p:spPr>
          <a:xfrm rot="629184">
            <a:off x="65799" y="1584107"/>
            <a:ext cx="3561655" cy="10499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Symbol zastępczy tekstu 3"/>
          <p:cNvSpPr txBox="1">
            <a:spLocks/>
          </p:cNvSpPr>
          <p:nvPr/>
        </p:nvSpPr>
        <p:spPr>
          <a:xfrm rot="20426097">
            <a:off x="612525" y="1618784"/>
            <a:ext cx="3561655" cy="10499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>
              <a:spcBef>
                <a:spcPct val="20000"/>
              </a:spcBef>
            </a:pPr>
            <a:r>
              <a:rPr lang="es-ES" sz="8800" b="1" dirty="0" smtClean="0">
                <a:solidFill>
                  <a:schemeClr val="tx2">
                    <a:lumMod val="75000"/>
                  </a:schemeClr>
                </a:solidFill>
              </a:rPr>
              <a:t>ñ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pl-PL" dirty="0" err="1" smtClean="0"/>
              <a:t>Spain</a:t>
            </a:r>
            <a:endParaRPr lang="en-US" dirty="0"/>
          </a:p>
        </p:txBody>
      </p:sp>
      <p:pic>
        <p:nvPicPr>
          <p:cNvPr id="4" name="Symbol zastępczy zawartości 3" descr="mapa de espa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764704"/>
            <a:ext cx="7416824" cy="580526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sz="5400" dirty="0" err="1" smtClean="0">
                <a:solidFill>
                  <a:schemeClr val="accent6">
                    <a:lumMod val="75000"/>
                  </a:schemeClr>
                </a:solidFill>
                <a:latin typeface="Harlow Solid Italic" pitchFamily="82" charset="0"/>
              </a:rPr>
              <a:t>Spanish</a:t>
            </a:r>
            <a:r>
              <a:rPr lang="pl-PL" sz="5400" dirty="0" smtClean="0">
                <a:solidFill>
                  <a:schemeClr val="accent6">
                    <a:lumMod val="75000"/>
                  </a:schemeClr>
                </a:solidFill>
                <a:latin typeface="Harlow Solid Italic" pitchFamily="82" charset="0"/>
              </a:rPr>
              <a:t> </a:t>
            </a:r>
            <a:r>
              <a:rPr lang="pl-PL" sz="5400" dirty="0" err="1" smtClean="0">
                <a:solidFill>
                  <a:schemeClr val="accent6">
                    <a:lumMod val="75000"/>
                  </a:schemeClr>
                </a:solidFill>
                <a:latin typeface="Harlow Solid Italic" pitchFamily="82" charset="0"/>
              </a:rPr>
              <a:t>Tapas</a:t>
            </a:r>
            <a:r>
              <a:rPr lang="pl-PL" sz="5400" dirty="0" smtClean="0">
                <a:solidFill>
                  <a:schemeClr val="accent6">
                    <a:lumMod val="75000"/>
                  </a:schemeClr>
                </a:solidFill>
                <a:latin typeface="Harlow Solid Italic" pitchFamily="82" charset="0"/>
              </a:rPr>
              <a:t>!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Harlow Solid Italic" pitchFamily="82" charset="0"/>
            </a:endParaRPr>
          </a:p>
        </p:txBody>
      </p:sp>
      <p:pic>
        <p:nvPicPr>
          <p:cNvPr id="4" name="Symbol zastępczy zawartości 3" descr="248921-cocina-creativa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40342" y="1600200"/>
            <a:ext cx="6463316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normAutofit/>
          </a:bodyPr>
          <a:lstStyle/>
          <a:p>
            <a:r>
              <a:rPr lang="pl-PL" sz="6600" dirty="0" err="1" smtClean="0">
                <a:solidFill>
                  <a:schemeClr val="accent2">
                    <a:lumMod val="75000"/>
                  </a:schemeClr>
                </a:solidFill>
                <a:latin typeface="Harlow Solid Italic" pitchFamily="82" charset="0"/>
              </a:rPr>
              <a:t>Gitana’s</a:t>
            </a:r>
            <a:r>
              <a:rPr lang="pl-PL" sz="6600" dirty="0" smtClean="0">
                <a:solidFill>
                  <a:schemeClr val="accent2">
                    <a:lumMod val="75000"/>
                  </a:schemeClr>
                </a:solidFill>
                <a:latin typeface="Harlow Solid Italic" pitchFamily="82" charset="0"/>
              </a:rPr>
              <a:t> </a:t>
            </a:r>
            <a:r>
              <a:rPr lang="pl-PL" sz="6600" dirty="0" err="1" smtClean="0">
                <a:solidFill>
                  <a:schemeClr val="accent2">
                    <a:lumMod val="75000"/>
                  </a:schemeClr>
                </a:solidFill>
                <a:latin typeface="Harlow Solid Italic" pitchFamily="82" charset="0"/>
              </a:rPr>
              <a:t>dress</a:t>
            </a:r>
            <a:endParaRPr lang="en-US" sz="6600" dirty="0">
              <a:solidFill>
                <a:schemeClr val="accent2">
                  <a:lumMod val="75000"/>
                </a:schemeClr>
              </a:solidFill>
              <a:latin typeface="Harlow Solid Italic" pitchFamily="82" charset="0"/>
            </a:endParaRPr>
          </a:p>
        </p:txBody>
      </p:sp>
      <p:pic>
        <p:nvPicPr>
          <p:cNvPr id="4" name="Symbol zastępczy zawartości 3" descr="trafla1[1].gif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556792"/>
            <a:ext cx="3097213" cy="504031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27</Words>
  <Application>Microsoft Office PowerPoint</Application>
  <PresentationFormat>Pokaz na ekranie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Spanish culture, food and traditions </vt:lpstr>
      <vt:lpstr>Spain</vt:lpstr>
      <vt:lpstr>Spanish Tapas!</vt:lpstr>
      <vt:lpstr>Gitana’s dress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dsadmir</dc:creator>
  <cp:lastModifiedBy>user</cp:lastModifiedBy>
  <cp:revision>5</cp:revision>
  <dcterms:created xsi:type="dcterms:W3CDTF">2011-09-14T10:59:38Z</dcterms:created>
  <dcterms:modified xsi:type="dcterms:W3CDTF">2011-09-14T12:10:42Z</dcterms:modified>
</cp:coreProperties>
</file>