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696D"/>
    <a:srgbClr val="897692"/>
    <a:srgbClr val="CB2108"/>
    <a:srgbClr val="F62B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F7145A-33EA-455D-B6D3-73B36AB0CCAE}" v="4" dt="2020-04-06T15:55:24.9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7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gnieszka Madeja" userId="24124bd5e762f90e" providerId="LiveId" clId="{1BF7145A-33EA-455D-B6D3-73B36AB0CCAE}"/>
    <pc:docChg chg="undo custSel modSld">
      <pc:chgData name="Agnieszka Madeja" userId="24124bd5e762f90e" providerId="LiveId" clId="{1BF7145A-33EA-455D-B6D3-73B36AB0CCAE}" dt="2020-04-06T15:55:26.705" v="111" actId="20577"/>
      <pc:docMkLst>
        <pc:docMk/>
      </pc:docMkLst>
      <pc:sldChg chg="modSp mod">
        <pc:chgData name="Agnieszka Madeja" userId="24124bd5e762f90e" providerId="LiveId" clId="{1BF7145A-33EA-455D-B6D3-73B36AB0CCAE}" dt="2020-04-06T15:51:08.502" v="27" actId="20577"/>
        <pc:sldMkLst>
          <pc:docMk/>
          <pc:sldMk cId="201574019" sldId="257"/>
        </pc:sldMkLst>
        <pc:spChg chg="mod">
          <ac:chgData name="Agnieszka Madeja" userId="24124bd5e762f90e" providerId="LiveId" clId="{1BF7145A-33EA-455D-B6D3-73B36AB0CCAE}" dt="2020-04-06T15:51:08.502" v="27" actId="20577"/>
          <ac:spMkLst>
            <pc:docMk/>
            <pc:sldMk cId="201574019" sldId="257"/>
            <ac:spMk id="6" creationId="{277AADE0-9BB8-4FA4-91B0-7972FDCBB1E0}"/>
          </ac:spMkLst>
        </pc:spChg>
      </pc:sldChg>
      <pc:sldChg chg="modSp mod">
        <pc:chgData name="Agnieszka Madeja" userId="24124bd5e762f90e" providerId="LiveId" clId="{1BF7145A-33EA-455D-B6D3-73B36AB0CCAE}" dt="2020-04-06T15:55:26.705" v="111" actId="20577"/>
        <pc:sldMkLst>
          <pc:docMk/>
          <pc:sldMk cId="1197688504" sldId="258"/>
        </pc:sldMkLst>
        <pc:spChg chg="mod">
          <ac:chgData name="Agnieszka Madeja" userId="24124bd5e762f90e" providerId="LiveId" clId="{1BF7145A-33EA-455D-B6D3-73B36AB0CCAE}" dt="2020-04-06T15:55:26.705" v="111" actId="20577"/>
          <ac:spMkLst>
            <pc:docMk/>
            <pc:sldMk cId="1197688504" sldId="258"/>
            <ac:spMk id="2" creationId="{2DF54546-402F-479C-B1D6-7F5A361F60F4}"/>
          </ac:spMkLst>
        </pc:spChg>
        <pc:picChg chg="mod">
          <ac:chgData name="Agnieszka Madeja" userId="24124bd5e762f90e" providerId="LiveId" clId="{1BF7145A-33EA-455D-B6D3-73B36AB0CCAE}" dt="2020-04-06T15:54:41.005" v="100" actId="1076"/>
          <ac:picMkLst>
            <pc:docMk/>
            <pc:sldMk cId="1197688504" sldId="258"/>
            <ac:picMk id="3074" creationId="{5DB023EC-862C-40FC-B494-04331A4733B0}"/>
          </ac:picMkLst>
        </pc:picChg>
      </pc:sldChg>
      <pc:sldChg chg="modSp mod">
        <pc:chgData name="Agnieszka Madeja" userId="24124bd5e762f90e" providerId="LiveId" clId="{1BF7145A-33EA-455D-B6D3-73B36AB0CCAE}" dt="2020-04-06T15:51:57.587" v="52" actId="20578"/>
        <pc:sldMkLst>
          <pc:docMk/>
          <pc:sldMk cId="1485527764" sldId="259"/>
        </pc:sldMkLst>
        <pc:spChg chg="mod">
          <ac:chgData name="Agnieszka Madeja" userId="24124bd5e762f90e" providerId="LiveId" clId="{1BF7145A-33EA-455D-B6D3-73B36AB0CCAE}" dt="2020-04-06T15:51:57.587" v="52" actId="20578"/>
          <ac:spMkLst>
            <pc:docMk/>
            <pc:sldMk cId="1485527764" sldId="259"/>
            <ac:spMk id="3" creationId="{8503408B-DB44-447F-9D11-7C4ACBA318B6}"/>
          </ac:spMkLst>
        </pc:spChg>
        <pc:spChg chg="mod">
          <ac:chgData name="Agnieszka Madeja" userId="24124bd5e762f90e" providerId="LiveId" clId="{1BF7145A-33EA-455D-B6D3-73B36AB0CCAE}" dt="2020-04-06T15:51:38.701" v="48" actId="20577"/>
          <ac:spMkLst>
            <pc:docMk/>
            <pc:sldMk cId="1485527764" sldId="259"/>
            <ac:spMk id="4" creationId="{C991876E-301F-4711-9D69-60DDEE64D21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29A45-4D6B-4E1E-ABF8-123267B5C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3CE81C-06F8-4058-99FC-5E4BA7ACA1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7F085-A420-4C47-8234-119C7C43B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5DC2-DD52-4989-911E-89DB6B17D37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FDCE3-F517-4201-9B96-1ACCA81C8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B30D2-CF93-4CCB-B7B4-A894B1EF8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D504-A0CA-4A30-9ED6-F796616A9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958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26C3C-0F3D-4246-950D-D6BC9995B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0F9855-D5B2-4063-9DB4-DD5F5B1E8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BE281-CC3B-4A34-9655-BDBFE1CF9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5DC2-DD52-4989-911E-89DB6B17D37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2CB11-D7AE-4D9A-8603-C8F75D6E6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D1830-E0B0-4C9E-BC57-99788B3E4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D504-A0CA-4A30-9ED6-F796616A9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10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92C10F-CDA4-47C0-B40D-818EF2F43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D31BB9-3C6D-4639-95D1-73A0C50A6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5C505-C166-4240-88C7-533A9F631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5DC2-DD52-4989-911E-89DB6B17D37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8CDF3-E2B0-4DD6-A2A1-23F77DFCF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B7E83-A640-48B7-BE21-4E50EE553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D504-A0CA-4A30-9ED6-F796616A9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85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85A82-C8C0-4A81-87A6-42AA866A9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ED365-CBB2-416E-8F9F-467BE7B5C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98A1B-B9D6-4B74-8293-2F1613F5C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5DC2-DD52-4989-911E-89DB6B17D37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54A4A-28CC-4A39-963F-34E540F93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468BB-B68A-4AB4-A795-63B027F5E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D504-A0CA-4A30-9ED6-F796616A9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28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73872-8824-47E9-A7E0-9EE0774E5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45DCBD-CB5D-48F1-BEFD-D46500A3C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248A6-74B0-4D1C-A25C-2042A5155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5DC2-DD52-4989-911E-89DB6B17D37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DBF53-9FD7-452E-9890-DD5566D7E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9243C-CF7D-4E86-82A9-447CD3E46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D504-A0CA-4A30-9ED6-F796616A9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257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8A6EA-D093-445A-A95F-9A350F9FB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17036-A214-4974-BCE3-C86174667A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B0B610-8308-49B2-B709-B4A64A5861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A47F8D-BA57-4321-9D10-4275292AE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5DC2-DD52-4989-911E-89DB6B17D37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F0FAA-C2D1-461E-A8DE-213346D2E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4AA37-B53F-4E6A-88CD-1C71502D2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D504-A0CA-4A30-9ED6-F796616A9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69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27766-610C-4901-92D7-4810E1A16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133C98-3B9C-41C7-BA85-4CD5D6E9F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9C435A-24BD-4B4B-97BC-3101AC3B6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6233B-34E4-4AA4-A1F7-19EDF93AF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2CB5F4-FEE4-42F5-B9C4-72015FF2EC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7EC42B-A446-4BC8-8ED9-B127D70A6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5DC2-DD52-4989-911E-89DB6B17D37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DF82A4-C5C3-4F24-AF0B-51D516BED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11BAD8-4E27-4C91-A8EC-9BD356089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D504-A0CA-4A30-9ED6-F796616A9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946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938CB-CAD7-487D-BEAE-6AC4E675F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82BF7E-7833-44B5-82EE-0C5E917F2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5DC2-DD52-4989-911E-89DB6B17D37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0A8BE7-51C7-41E5-81DD-32B7D127B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6AD3E4-D988-4E73-8861-640D106F3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D504-A0CA-4A30-9ED6-F796616A9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22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A3CD9F-938D-4A50-B64D-3A304904A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5DC2-DD52-4989-911E-89DB6B17D37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2BFD8E-560A-4457-88F5-A0E9FE061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E7C43-CA2F-40B4-8A29-1C6A1A7CA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D504-A0CA-4A30-9ED6-F796616A9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95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965CF-7995-410D-9BDB-B8AD3AC87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873E8-0E6B-41BF-BB48-41A92094A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F97ADD-A1D2-42BF-9A2E-B1357C95B4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9C18B-0678-4BC8-8E28-7EC56E016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5DC2-DD52-4989-911E-89DB6B17D37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6CB0E-A5B7-49BA-95A6-0D1F7CB9C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84E9E8-B30D-4719-B0CE-58319D54E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D504-A0CA-4A30-9ED6-F796616A9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14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6F83D-F7EB-4A90-BA25-DD51D1538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655DD5-1BD3-451A-BB63-0745A6BD9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2D7605-D056-40FA-92B8-9A65A33FC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1E17A-0336-443B-A9D2-99320C684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5DC2-DD52-4989-911E-89DB6B17D37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EEF140-325B-4785-9DC3-7678D515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3FD4B-185F-4334-9164-12D3B43E1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8D504-A0CA-4A30-9ED6-F796616A9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834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BE0E4E-5391-4E4F-A66A-A663C9783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F959D-AC18-4BA7-A755-F673A25E6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22B0D-C518-4EBC-8DEB-BB0C7E8EEA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85DC2-DD52-4989-911E-89DB6B17D37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6D973-4A2B-4090-83AC-E631F0AFEE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4D0DE-DB3B-42AF-957E-19976EAF60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8D504-A0CA-4A30-9ED6-F796616A98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658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Ինչպես են Զատկի տոնը նշում հայ ...">
            <a:extLst>
              <a:ext uri="{FF2B5EF4-FFF2-40B4-BE49-F238E27FC236}">
                <a16:creationId xmlns:a16="http://schemas.microsoft.com/office/drawing/2014/main" id="{8AFF269A-1977-4433-9CE7-48A53B3F6D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7" b="12046"/>
          <a:stretch/>
        </p:blipFill>
        <p:spPr bwMode="auto">
          <a:xfrm>
            <a:off x="-8" y="-7"/>
            <a:ext cx="12192000" cy="685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5AFA7E-F40E-46CE-8816-4B5A497DFA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4007335"/>
            <a:ext cx="6455833" cy="1497998"/>
          </a:xfrm>
        </p:spPr>
        <p:txBody>
          <a:bodyPr anchor="t">
            <a:normAutofit/>
          </a:bodyPr>
          <a:lstStyle/>
          <a:p>
            <a:pPr algn="l"/>
            <a:r>
              <a:rPr lang="pl-PL" sz="4800" b="1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Wielkanoc</a:t>
            </a:r>
            <a:r>
              <a:rPr lang="hy-AM" sz="4800" b="1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4800" b="1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Armenii</a:t>
            </a:r>
            <a:endParaRPr lang="en-GB" sz="4800" b="1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E26B9EF5-5D92-4AC7-BC55-FC5C4C98E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6199" y="548"/>
            <a:ext cx="4349752" cy="3142889"/>
          </a:xfrm>
          <a:custGeom>
            <a:avLst/>
            <a:gdLst>
              <a:gd name="connsiteX0" fmla="*/ 229420 w 4349752"/>
              <a:gd name="connsiteY0" fmla="*/ 0 h 3142889"/>
              <a:gd name="connsiteX1" fmla="*/ 4120333 w 4349752"/>
              <a:gd name="connsiteY1" fmla="*/ 0 h 3142889"/>
              <a:gd name="connsiteX2" fmla="*/ 4178840 w 4349752"/>
              <a:gd name="connsiteY2" fmla="*/ 121453 h 3142889"/>
              <a:gd name="connsiteX3" fmla="*/ 4349752 w 4349752"/>
              <a:gd name="connsiteY3" fmla="*/ 968013 h 3142889"/>
              <a:gd name="connsiteX4" fmla="*/ 2174876 w 4349752"/>
              <a:gd name="connsiteY4" fmla="*/ 3142889 h 3142889"/>
              <a:gd name="connsiteX5" fmla="*/ 0 w 4349752"/>
              <a:gd name="connsiteY5" fmla="*/ 968013 h 3142889"/>
              <a:gd name="connsiteX6" fmla="*/ 170913 w 4349752"/>
              <a:gd name="connsiteY6" fmla="*/ 121453 h 31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752" h="3142889">
                <a:moveTo>
                  <a:pt x="229420" y="0"/>
                </a:moveTo>
                <a:lnTo>
                  <a:pt x="4120333" y="0"/>
                </a:lnTo>
                <a:lnTo>
                  <a:pt x="4178840" y="121453"/>
                </a:lnTo>
                <a:cubicBezTo>
                  <a:pt x="4288894" y="381652"/>
                  <a:pt x="4349752" y="667725"/>
                  <a:pt x="4349752" y="968013"/>
                </a:cubicBezTo>
                <a:cubicBezTo>
                  <a:pt x="4349752" y="2169164"/>
                  <a:pt x="3376027" y="3142889"/>
                  <a:pt x="2174876" y="3142889"/>
                </a:cubicBezTo>
                <a:cubicBezTo>
                  <a:pt x="973725" y="3142889"/>
                  <a:pt x="0" y="2169164"/>
                  <a:pt x="0" y="968013"/>
                </a:cubicBezTo>
                <a:cubicBezTo>
                  <a:pt x="0" y="667725"/>
                  <a:pt x="60858" y="381652"/>
                  <a:pt x="170913" y="12145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F05C5575-0F07-43D0-AE78-81EAA8E67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3759" y="1421356"/>
            <a:ext cx="4538241" cy="5436644"/>
          </a:xfrm>
          <a:custGeom>
            <a:avLst/>
            <a:gdLst>
              <a:gd name="connsiteX0" fmla="*/ 3084645 w 4538241"/>
              <a:gd name="connsiteY0" fmla="*/ 0 h 5436644"/>
              <a:gd name="connsiteX1" fmla="*/ 4285328 w 4538241"/>
              <a:gd name="connsiteY1" fmla="*/ 242407 h 5436644"/>
              <a:gd name="connsiteX2" fmla="*/ 4538241 w 4538241"/>
              <a:gd name="connsiteY2" fmla="*/ 364242 h 5436644"/>
              <a:gd name="connsiteX3" fmla="*/ 4538241 w 4538241"/>
              <a:gd name="connsiteY3" fmla="*/ 5436644 h 5436644"/>
              <a:gd name="connsiteX4" fmla="*/ 1091428 w 4538241"/>
              <a:gd name="connsiteY4" fmla="*/ 5436644 h 5436644"/>
              <a:gd name="connsiteX5" fmla="*/ 903472 w 4538241"/>
              <a:gd name="connsiteY5" fmla="*/ 5265818 h 5436644"/>
              <a:gd name="connsiteX6" fmla="*/ 0 w 4538241"/>
              <a:gd name="connsiteY6" fmla="*/ 3084645 h 5436644"/>
              <a:gd name="connsiteX7" fmla="*/ 3084645 w 4538241"/>
              <a:gd name="connsiteY7" fmla="*/ 0 h 543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8241" h="5436644">
                <a:moveTo>
                  <a:pt x="3084645" y="0"/>
                </a:moveTo>
                <a:cubicBezTo>
                  <a:pt x="3510546" y="0"/>
                  <a:pt x="3916286" y="86315"/>
                  <a:pt x="4285328" y="242407"/>
                </a:cubicBezTo>
                <a:lnTo>
                  <a:pt x="4538241" y="364242"/>
                </a:lnTo>
                <a:lnTo>
                  <a:pt x="4538241" y="5436644"/>
                </a:lnTo>
                <a:lnTo>
                  <a:pt x="1091428" y="5436644"/>
                </a:lnTo>
                <a:lnTo>
                  <a:pt x="903472" y="5265818"/>
                </a:lnTo>
                <a:cubicBezTo>
                  <a:pt x="345261" y="4707608"/>
                  <a:pt x="0" y="3936446"/>
                  <a:pt x="0" y="3084645"/>
                </a:cubicBezTo>
                <a:cubicBezTo>
                  <a:pt x="0" y="1381043"/>
                  <a:pt x="1381043" y="0"/>
                  <a:pt x="308464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4" name="Picture 6" descr="Սուրբ Զատիկի կերակրատեսակները ...">
            <a:extLst>
              <a:ext uri="{FF2B5EF4-FFF2-40B4-BE49-F238E27FC236}">
                <a16:creationId xmlns:a16="http://schemas.microsoft.com/office/drawing/2014/main" id="{BD01D4B2-464E-4D5A-B998-84F4910519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299" b="1"/>
          <a:stretch/>
        </p:blipFill>
        <p:spPr bwMode="auto">
          <a:xfrm>
            <a:off x="3620345" y="-409566"/>
            <a:ext cx="4023360" cy="3438515"/>
          </a:xfrm>
          <a:custGeom>
            <a:avLst/>
            <a:gdLst/>
            <a:ahLst/>
            <a:cxnLst/>
            <a:rect l="l" t="t" r="r" b="b"/>
            <a:pathLst>
              <a:path w="4023360" h="2980240">
                <a:moveTo>
                  <a:pt x="248676" y="0"/>
                </a:moveTo>
                <a:lnTo>
                  <a:pt x="3774684" y="0"/>
                </a:lnTo>
                <a:lnTo>
                  <a:pt x="3780561" y="9674"/>
                </a:lnTo>
                <a:cubicBezTo>
                  <a:pt x="3935405" y="294716"/>
                  <a:pt x="4023360" y="621366"/>
                  <a:pt x="4023360" y="968560"/>
                </a:cubicBezTo>
                <a:cubicBezTo>
                  <a:pt x="4023360" y="2079580"/>
                  <a:pt x="3122700" y="2980240"/>
                  <a:pt x="2011680" y="2980240"/>
                </a:cubicBezTo>
                <a:cubicBezTo>
                  <a:pt x="900660" y="2980240"/>
                  <a:pt x="0" y="2079580"/>
                  <a:pt x="0" y="968560"/>
                </a:cubicBezTo>
                <a:cubicBezTo>
                  <a:pt x="0" y="621366"/>
                  <a:pt x="87955" y="294716"/>
                  <a:pt x="242799" y="967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Սուրբ Զատիկ | Մամուլի խոսնակ - Անկախ ...">
            <a:extLst>
              <a:ext uri="{FF2B5EF4-FFF2-40B4-BE49-F238E27FC236}">
                <a16:creationId xmlns:a16="http://schemas.microsoft.com/office/drawing/2014/main" id="{E2E389D0-C47E-4610-8E32-FF5DA49C80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99" r="2" b="2"/>
          <a:stretch/>
        </p:blipFill>
        <p:spPr bwMode="auto">
          <a:xfrm>
            <a:off x="7816904" y="1584501"/>
            <a:ext cx="4375105" cy="5273507"/>
          </a:xfrm>
          <a:custGeom>
            <a:avLst/>
            <a:gdLst/>
            <a:ahLst/>
            <a:cxnLst/>
            <a:rect l="l" t="t" r="r" b="b"/>
            <a:pathLst>
              <a:path w="4375105" h="5273507">
                <a:moveTo>
                  <a:pt x="2921508" y="0"/>
                </a:moveTo>
                <a:cubicBezTo>
                  <a:pt x="3425728" y="0"/>
                  <a:pt x="3900114" y="127735"/>
                  <a:pt x="4314072" y="352611"/>
                </a:cubicBezTo>
                <a:lnTo>
                  <a:pt x="4375105" y="389689"/>
                </a:lnTo>
                <a:lnTo>
                  <a:pt x="4375105" y="5273507"/>
                </a:lnTo>
                <a:lnTo>
                  <a:pt x="1193705" y="5273507"/>
                </a:lnTo>
                <a:lnTo>
                  <a:pt x="1063158" y="5175886"/>
                </a:lnTo>
                <a:cubicBezTo>
                  <a:pt x="413861" y="4640038"/>
                  <a:pt x="0" y="3829104"/>
                  <a:pt x="0" y="2921508"/>
                </a:cubicBezTo>
                <a:cubicBezTo>
                  <a:pt x="0" y="1308004"/>
                  <a:pt x="1308004" y="0"/>
                  <a:pt x="292150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5414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Սուրբ Զատիկը՝ Շուշիի Ղազանչեցոց ...">
            <a:extLst>
              <a:ext uri="{FF2B5EF4-FFF2-40B4-BE49-F238E27FC236}">
                <a16:creationId xmlns:a16="http://schemas.microsoft.com/office/drawing/2014/main" id="{9DA9F84B-6083-4EEC-A1CA-99989274D0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50" r="-1" b="-1"/>
          <a:stretch/>
        </p:blipFill>
        <p:spPr bwMode="auto">
          <a:xfrm>
            <a:off x="3793813" y="744344"/>
            <a:ext cx="4627646" cy="4627648"/>
          </a:xfrm>
          <a:custGeom>
            <a:avLst/>
            <a:gdLst/>
            <a:ahLst/>
            <a:cxnLst/>
            <a:rect l="l" t="t" r="r" b="b"/>
            <a:pathLst>
              <a:path w="4627646" h="4627648">
                <a:moveTo>
                  <a:pt x="2313823" y="0"/>
                </a:moveTo>
                <a:cubicBezTo>
                  <a:pt x="3591712" y="0"/>
                  <a:pt x="4627646" y="1035934"/>
                  <a:pt x="4627646" y="2313824"/>
                </a:cubicBezTo>
                <a:cubicBezTo>
                  <a:pt x="4627646" y="3591714"/>
                  <a:pt x="3591712" y="4627648"/>
                  <a:pt x="2313823" y="4627648"/>
                </a:cubicBezTo>
                <a:cubicBezTo>
                  <a:pt x="1035934" y="4627648"/>
                  <a:pt x="0" y="3591714"/>
                  <a:pt x="0" y="2313824"/>
                </a:cubicBezTo>
                <a:cubicBezTo>
                  <a:pt x="0" y="1035934"/>
                  <a:pt x="1035934" y="0"/>
                  <a:pt x="231382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Սուրբ Զատիկ | Մամուլի խոսնակ - Անկախ ...">
            <a:extLst>
              <a:ext uri="{FF2B5EF4-FFF2-40B4-BE49-F238E27FC236}">
                <a16:creationId xmlns:a16="http://schemas.microsoft.com/office/drawing/2014/main" id="{9AFF9363-8FBD-4637-AA19-E1FAB9827E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61" r="5580" b="4"/>
          <a:stretch/>
        </p:blipFill>
        <p:spPr bwMode="auto">
          <a:xfrm>
            <a:off x="1319706" y="1757695"/>
            <a:ext cx="2590737" cy="2926956"/>
          </a:xfrm>
          <a:custGeom>
            <a:avLst/>
            <a:gdLst/>
            <a:ahLst/>
            <a:cxnLst/>
            <a:rect l="l" t="t" r="r" b="b"/>
            <a:pathLst>
              <a:path w="2590737" h="2926956">
                <a:moveTo>
                  <a:pt x="1463478" y="0"/>
                </a:moveTo>
                <a:cubicBezTo>
                  <a:pt x="1867606" y="0"/>
                  <a:pt x="2233476" y="163805"/>
                  <a:pt x="2498313" y="428643"/>
                </a:cubicBezTo>
                <a:lnTo>
                  <a:pt x="2501029" y="431631"/>
                </a:lnTo>
                <a:lnTo>
                  <a:pt x="2445696" y="582811"/>
                </a:lnTo>
                <a:cubicBezTo>
                  <a:pt x="2374039" y="813196"/>
                  <a:pt x="2335437" y="1058145"/>
                  <a:pt x="2335437" y="1312109"/>
                </a:cubicBezTo>
                <a:cubicBezTo>
                  <a:pt x="2335437" y="1650728"/>
                  <a:pt x="2404063" y="1973319"/>
                  <a:pt x="2528166" y="2266732"/>
                </a:cubicBezTo>
                <a:lnTo>
                  <a:pt x="2590737" y="2396622"/>
                </a:lnTo>
                <a:lnTo>
                  <a:pt x="2498313" y="2498313"/>
                </a:lnTo>
                <a:cubicBezTo>
                  <a:pt x="2233476" y="2763151"/>
                  <a:pt x="1867606" y="2926956"/>
                  <a:pt x="1463478" y="2926956"/>
                </a:cubicBezTo>
                <a:cubicBezTo>
                  <a:pt x="655221" y="2926956"/>
                  <a:pt x="0" y="2271735"/>
                  <a:pt x="0" y="1463478"/>
                </a:cubicBezTo>
                <a:cubicBezTo>
                  <a:pt x="0" y="655221"/>
                  <a:pt x="655221" y="0"/>
                  <a:pt x="146347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Սուրբ Սարգիս եկեղեցում մատուցվել է ...">
            <a:extLst>
              <a:ext uri="{FF2B5EF4-FFF2-40B4-BE49-F238E27FC236}">
                <a16:creationId xmlns:a16="http://schemas.microsoft.com/office/drawing/2014/main" id="{78BA1887-1641-4D7C-8A63-31CADB374D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31" r="26835" b="-4"/>
          <a:stretch/>
        </p:blipFill>
        <p:spPr bwMode="auto">
          <a:xfrm>
            <a:off x="8297994" y="1757695"/>
            <a:ext cx="2577829" cy="2926956"/>
          </a:xfrm>
          <a:custGeom>
            <a:avLst/>
            <a:gdLst/>
            <a:ahLst/>
            <a:cxnLst/>
            <a:rect l="l" t="t" r="r" b="b"/>
            <a:pathLst>
              <a:path w="2577829" h="2926956">
                <a:moveTo>
                  <a:pt x="1114351" y="0"/>
                </a:moveTo>
                <a:cubicBezTo>
                  <a:pt x="1922608" y="0"/>
                  <a:pt x="2577829" y="655221"/>
                  <a:pt x="2577829" y="1463478"/>
                </a:cubicBezTo>
                <a:cubicBezTo>
                  <a:pt x="2577829" y="2271735"/>
                  <a:pt x="1922608" y="2926956"/>
                  <a:pt x="1114351" y="2926956"/>
                </a:cubicBezTo>
                <a:cubicBezTo>
                  <a:pt x="710223" y="2926956"/>
                  <a:pt x="344353" y="2763151"/>
                  <a:pt x="79516" y="2498313"/>
                </a:cubicBezTo>
                <a:lnTo>
                  <a:pt x="0" y="2410824"/>
                </a:lnTo>
                <a:lnTo>
                  <a:pt x="69413" y="2266732"/>
                </a:lnTo>
                <a:cubicBezTo>
                  <a:pt x="193516" y="1973319"/>
                  <a:pt x="262142" y="1650728"/>
                  <a:pt x="262142" y="1312109"/>
                </a:cubicBezTo>
                <a:cubicBezTo>
                  <a:pt x="262142" y="1058145"/>
                  <a:pt x="223540" y="813196"/>
                  <a:pt x="151883" y="582811"/>
                </a:cubicBezTo>
                <a:lnTo>
                  <a:pt x="91478" y="417771"/>
                </a:lnTo>
                <a:lnTo>
                  <a:pt x="183443" y="334187"/>
                </a:lnTo>
                <a:cubicBezTo>
                  <a:pt x="436418" y="125413"/>
                  <a:pt x="760739" y="0"/>
                  <a:pt x="111435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77AADE0-9BB8-4FA4-91B0-7972FDCBB1E0}"/>
              </a:ext>
            </a:extLst>
          </p:cNvPr>
          <p:cNvSpPr/>
          <p:nvPr/>
        </p:nvSpPr>
        <p:spPr>
          <a:xfrm>
            <a:off x="742951" y="5513491"/>
            <a:ext cx="113823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Ormiański Kościół Apostolski w tym roku obchodzi Wielkanoc 12 kwietnia. </a:t>
            </a:r>
          </a:p>
          <a:p>
            <a:r>
              <a:rPr lang="pl-PL" dirty="0"/>
              <a:t>Jajka najczęściej farbujemy na czerwono za pomocą obierek z czerwonej cebuli, ponieważ czerwień symbolizuje krew Jezusa. Nie może zabraknąć na stole najważniejszego dania, czyli ryżu z rodzynkami, które w ryżu symbolizują chrześcijan, rybą i ormiańskim chlebem (</a:t>
            </a:r>
            <a:r>
              <a:rPr lang="pl-PL" dirty="0" err="1"/>
              <a:t>lavash</a:t>
            </a:r>
            <a:r>
              <a:rPr lang="pl-PL" dirty="0"/>
              <a:t>), który czasami gotujemy razem z ryżem.</a:t>
            </a:r>
          </a:p>
        </p:txBody>
      </p:sp>
    </p:spTree>
    <p:extLst>
      <p:ext uri="{BB962C8B-B14F-4D97-AF65-F5344CB8AC3E}">
        <p14:creationId xmlns:p14="http://schemas.microsoft.com/office/powerpoint/2010/main" val="201574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71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4654285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91876E-301F-4711-9D69-60DDEE64D21D}"/>
              </a:ext>
            </a:extLst>
          </p:cNvPr>
          <p:cNvSpPr/>
          <p:nvPr/>
        </p:nvSpPr>
        <p:spPr>
          <a:xfrm>
            <a:off x="161925" y="637763"/>
            <a:ext cx="4324350" cy="55767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 err="1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Śniadanie</a:t>
            </a:r>
            <a:r>
              <a:rPr lang="en-US" sz="4800" b="1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4800" b="1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w</a:t>
            </a:r>
            <a:r>
              <a:rPr lang="en-US" sz="4800" b="1" dirty="0" err="1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ielkanocne</a:t>
            </a:r>
            <a:r>
              <a:rPr lang="en-US" sz="4800" b="1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b="1" dirty="0" err="1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zaczyna</a:t>
            </a:r>
            <a:r>
              <a:rPr lang="pl-PL" sz="4800" b="1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my</a:t>
            </a:r>
            <a:r>
              <a:rPr lang="en-US" sz="4800" b="1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 od </a:t>
            </a:r>
            <a:r>
              <a:rPr lang="pl-PL" sz="4800" b="1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zjedzenia </a:t>
            </a:r>
            <a:r>
              <a:rPr lang="en-US" sz="4800" b="1" dirty="0" err="1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jajka</a:t>
            </a:r>
            <a:r>
              <a:rPr lang="en-US" sz="4800" b="1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 z </a:t>
            </a:r>
            <a:r>
              <a:rPr lang="en-US" sz="4800" b="1" dirty="0" err="1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chlebem</a:t>
            </a:r>
            <a:r>
              <a:rPr lang="pl-PL" sz="4800" b="1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.</a:t>
            </a:r>
            <a:endParaRPr lang="en-US" sz="4800" b="1" i="0" dirty="0">
              <a:solidFill>
                <a:schemeClr val="bg1">
                  <a:lumMod val="65000"/>
                </a:schemeClr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030" name="Rectangle 73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2118" y="0"/>
            <a:ext cx="7529872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Սուրբ Զատիկ – հարության տոն">
            <a:extLst>
              <a:ext uri="{FF2B5EF4-FFF2-40B4-BE49-F238E27FC236}">
                <a16:creationId xmlns:a16="http://schemas.microsoft.com/office/drawing/2014/main" id="{B0B89B3C-9451-4322-8913-58181708EF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6543"/>
          <a:stretch/>
        </p:blipFill>
        <p:spPr bwMode="auto">
          <a:xfrm>
            <a:off x="5439976" y="452760"/>
            <a:ext cx="5592818" cy="33024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Rectangle 75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9976" y="3996909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503408B-DB44-447F-9D11-7C4ACBA318B6}"/>
              </a:ext>
            </a:extLst>
          </p:cNvPr>
          <p:cNvSpPr/>
          <p:nvPr/>
        </p:nvSpPr>
        <p:spPr>
          <a:xfrm>
            <a:off x="5439976" y="4202634"/>
            <a:ext cx="5592818" cy="2011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i="1" dirty="0" err="1"/>
              <a:t>Najpierw</a:t>
            </a:r>
            <a:r>
              <a:rPr lang="en-US" i="1" dirty="0"/>
              <a:t> „</a:t>
            </a:r>
            <a:r>
              <a:rPr lang="en-US" i="1" dirty="0" err="1"/>
              <a:t>bijemy</a:t>
            </a:r>
            <a:r>
              <a:rPr lang="en-US" i="1" dirty="0"/>
              <a:t> </a:t>
            </a:r>
            <a:r>
              <a:rPr lang="en-US" i="1" dirty="0" err="1"/>
              <a:t>się</a:t>
            </a:r>
            <a:r>
              <a:rPr lang="en-US" i="1" dirty="0"/>
              <a:t>” </a:t>
            </a:r>
            <a:r>
              <a:rPr lang="en-US" i="1" dirty="0" err="1"/>
              <a:t>jajkami</a:t>
            </a:r>
            <a:r>
              <a:rPr lang="en-US" i="1" dirty="0"/>
              <a:t>. </a:t>
            </a:r>
            <a:r>
              <a:rPr lang="en-US" i="1" dirty="0" err="1"/>
              <a:t>Zasada</a:t>
            </a:r>
            <a:r>
              <a:rPr lang="en-US" i="1" dirty="0"/>
              <a:t> jest </a:t>
            </a:r>
            <a:r>
              <a:rPr lang="en-US" i="1" dirty="0" err="1"/>
              <a:t>prosta</a:t>
            </a:r>
            <a:r>
              <a:rPr lang="en-US" i="1" dirty="0"/>
              <a:t> - </a:t>
            </a:r>
            <a:r>
              <a:rPr lang="en-US" i="1" dirty="0" err="1"/>
              <a:t>kto</a:t>
            </a:r>
            <a:r>
              <a:rPr lang="en-US" i="1" dirty="0"/>
              <a:t> </a:t>
            </a:r>
            <a:r>
              <a:rPr lang="en-US" i="1" dirty="0" err="1"/>
              <a:t>więcej</a:t>
            </a:r>
            <a:r>
              <a:rPr lang="en-US" i="1" dirty="0"/>
              <a:t> </a:t>
            </a:r>
            <a:r>
              <a:rPr lang="en-US" i="1" dirty="0" err="1"/>
              <a:t>zbije</a:t>
            </a:r>
            <a:r>
              <a:rPr lang="en-US" i="1" dirty="0"/>
              <a:t>, ten </a:t>
            </a:r>
            <a:r>
              <a:rPr lang="en-US" i="1" dirty="0" err="1"/>
              <a:t>więcej</a:t>
            </a:r>
            <a:r>
              <a:rPr lang="en-US" i="1" dirty="0"/>
              <a:t> </a:t>
            </a:r>
            <a:r>
              <a:rPr lang="en-US" i="1" dirty="0" err="1"/>
              <a:t>zje</a:t>
            </a:r>
            <a:r>
              <a:rPr lang="en-US" i="1" dirty="0"/>
              <a:t>. To </a:t>
            </a:r>
            <a:r>
              <a:rPr lang="en-US" i="1" dirty="0" err="1"/>
              <a:t>nasza</a:t>
            </a:r>
            <a:r>
              <a:rPr lang="en-US" i="1" dirty="0"/>
              <a:t> </a:t>
            </a:r>
            <a:r>
              <a:rPr lang="en-US" i="1" dirty="0" err="1"/>
              <a:t>ulubiona</a:t>
            </a:r>
            <a:r>
              <a:rPr lang="en-US" i="1" dirty="0"/>
              <a:t> </a:t>
            </a:r>
            <a:r>
              <a:rPr lang="en-US" i="1" dirty="0" err="1"/>
              <a:t>zabawa</a:t>
            </a:r>
            <a:r>
              <a:rPr lang="en-US" i="1" dirty="0"/>
              <a:t> od </a:t>
            </a:r>
            <a:r>
              <a:rPr lang="en-US" i="1" dirty="0" err="1"/>
              <a:t>dzieciństwa</a:t>
            </a:r>
            <a:r>
              <a:rPr lang="en-US" i="1" dirty="0"/>
              <a:t>. </a:t>
            </a:r>
            <a:r>
              <a:rPr lang="en-US" i="1" dirty="0" err="1"/>
              <a:t>Obieramy</a:t>
            </a:r>
            <a:r>
              <a:rPr lang="en-US" i="1" dirty="0"/>
              <a:t> je </a:t>
            </a:r>
            <a:r>
              <a:rPr lang="en-US" i="1" dirty="0" err="1"/>
              <a:t>później</a:t>
            </a:r>
            <a:r>
              <a:rPr lang="en-US" i="1" dirty="0"/>
              <a:t>, </a:t>
            </a:r>
            <a:r>
              <a:rPr lang="en-US" i="1" dirty="0" err="1"/>
              <a:t>rozcinamy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pół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wkładamy</a:t>
            </a:r>
            <a:r>
              <a:rPr lang="en-US" i="1" dirty="0"/>
              <a:t> do </a:t>
            </a:r>
            <a:r>
              <a:rPr lang="en-US" i="1" dirty="0" err="1"/>
              <a:t>chleba</a:t>
            </a:r>
            <a:r>
              <a:rPr lang="en-US" i="1" dirty="0"/>
              <a:t>. </a:t>
            </a:r>
            <a:r>
              <a:rPr lang="en-US" i="1" dirty="0" err="1"/>
              <a:t>Doprawiamy</a:t>
            </a:r>
            <a:r>
              <a:rPr lang="en-US" i="1" dirty="0"/>
              <a:t> </a:t>
            </a:r>
            <a:r>
              <a:rPr lang="en-US" i="1" dirty="0" err="1"/>
              <a:t>solą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pieprzem</a:t>
            </a:r>
            <a:r>
              <a:rPr lang="en-US" i="1" dirty="0"/>
              <a:t>. </a:t>
            </a:r>
            <a:r>
              <a:rPr lang="en-US" i="1" dirty="0" err="1"/>
              <a:t>Następnie</a:t>
            </a:r>
            <a:r>
              <a:rPr lang="en-US" i="1" dirty="0"/>
              <a:t> </a:t>
            </a:r>
            <a:r>
              <a:rPr lang="en-US" i="1" dirty="0" err="1"/>
              <a:t>możemy</a:t>
            </a:r>
            <a:r>
              <a:rPr lang="en-US" i="1" dirty="0"/>
              <a:t> tam </a:t>
            </a:r>
            <a:r>
              <a:rPr lang="en-US" i="1" dirty="0" err="1"/>
              <a:t>dodać</a:t>
            </a:r>
            <a:r>
              <a:rPr lang="en-US" i="1" dirty="0"/>
              <a:t> </a:t>
            </a:r>
            <a:r>
              <a:rPr lang="en-US" i="1" dirty="0" err="1"/>
              <a:t>wszystko</a:t>
            </a:r>
            <a:r>
              <a:rPr lang="en-US" i="1" dirty="0"/>
              <a:t>, co </a:t>
            </a:r>
            <a:r>
              <a:rPr lang="en-US" i="1" dirty="0" err="1"/>
              <a:t>lubimy</a:t>
            </a:r>
            <a:r>
              <a:rPr lang="en-US" i="1" dirty="0"/>
              <a:t>, </a:t>
            </a:r>
            <a:r>
              <a:rPr lang="en-US" i="1" dirty="0" err="1"/>
              <a:t>czy</a:t>
            </a:r>
            <a:r>
              <a:rPr lang="en-US" i="1" dirty="0"/>
              <a:t> to </a:t>
            </a:r>
            <a:r>
              <a:rPr lang="en-US" i="1" dirty="0" err="1"/>
              <a:t>kulkę</a:t>
            </a:r>
            <a:r>
              <a:rPr lang="en-US" i="1" dirty="0"/>
              <a:t> </a:t>
            </a:r>
            <a:r>
              <a:rPr lang="en-US" i="1" dirty="0" err="1"/>
              <a:t>twarogu</a:t>
            </a:r>
            <a:r>
              <a:rPr lang="en-US" i="1" dirty="0"/>
              <a:t> z </a:t>
            </a:r>
            <a:r>
              <a:rPr lang="en-US" i="1" dirty="0" err="1"/>
              <a:t>przyprawami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czosnkiem</a:t>
            </a:r>
            <a:r>
              <a:rPr lang="en-US" i="1" dirty="0"/>
              <a:t>, </a:t>
            </a:r>
            <a:r>
              <a:rPr lang="en-US" i="1" dirty="0" err="1"/>
              <a:t>czy</a:t>
            </a:r>
            <a:r>
              <a:rPr lang="en-US" i="1" dirty="0"/>
              <a:t> </a:t>
            </a:r>
            <a:r>
              <a:rPr lang="en-US" i="1" dirty="0" err="1"/>
              <a:t>zieleninę</a:t>
            </a:r>
            <a:r>
              <a:rPr lang="en-US" i="1" dirty="0"/>
              <a:t> </a:t>
            </a:r>
            <a:r>
              <a:rPr lang="en-US" i="1" dirty="0" err="1"/>
              <a:t>jak</a:t>
            </a:r>
            <a:r>
              <a:rPr lang="en-US" i="1" dirty="0"/>
              <a:t> </a:t>
            </a:r>
            <a:r>
              <a:rPr lang="en-US" i="1" dirty="0" err="1"/>
              <a:t>szczypiorek</a:t>
            </a:r>
            <a:r>
              <a:rPr lang="en-US" i="1" dirty="0"/>
              <a:t>. </a:t>
            </a:r>
            <a:r>
              <a:rPr lang="en-US" i="1" dirty="0" err="1"/>
              <a:t>Niektórzy</a:t>
            </a:r>
            <a:r>
              <a:rPr lang="en-US" i="1" dirty="0"/>
              <a:t> </a:t>
            </a:r>
            <a:r>
              <a:rPr lang="en-US" i="1" dirty="0" err="1"/>
              <a:t>dodają</a:t>
            </a:r>
            <a:r>
              <a:rPr lang="en-US" i="1" dirty="0"/>
              <a:t> </a:t>
            </a:r>
            <a:r>
              <a:rPr lang="en-US" i="1" dirty="0" err="1"/>
              <a:t>nawet</a:t>
            </a:r>
            <a:r>
              <a:rPr lang="en-US" i="1" dirty="0"/>
              <a:t> </a:t>
            </a:r>
            <a:r>
              <a:rPr lang="en-US" i="1" dirty="0" err="1"/>
              <a:t>ostrą</a:t>
            </a:r>
            <a:r>
              <a:rPr lang="en-US" i="1" dirty="0"/>
              <a:t> </a:t>
            </a:r>
            <a:r>
              <a:rPr lang="en-US" i="1" dirty="0" err="1"/>
              <a:t>papryczkę</a:t>
            </a:r>
            <a:r>
              <a:rPr lang="en-US" i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527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Եկեղեցիներում մատուցվում է ...">
            <a:extLst>
              <a:ext uri="{FF2B5EF4-FFF2-40B4-BE49-F238E27FC236}">
                <a16:creationId xmlns:a16="http://schemas.microsoft.com/office/drawing/2014/main" id="{5DB023EC-862C-40FC-B494-04331A4733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51"/>
          <a:stretch/>
        </p:blipFill>
        <p:spPr bwMode="auto">
          <a:xfrm>
            <a:off x="20" y="-26669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DF54546-402F-479C-B1D6-7F5A361F60F4}"/>
              </a:ext>
            </a:extLst>
          </p:cNvPr>
          <p:cNvSpPr/>
          <p:nvPr/>
        </p:nvSpPr>
        <p:spPr>
          <a:xfrm>
            <a:off x="228599" y="108288"/>
            <a:ext cx="66008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i="0" dirty="0">
                <a:solidFill>
                  <a:srgbClr val="CB21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</a:rPr>
              <a:t>W Niedzielę Wielkanocną Ormianie pozdrawiają się słowami: „Chrystus zmartwychwstał”, co w języku staroormiańskim brzmi: "</a:t>
            </a:r>
            <a:r>
              <a:rPr lang="pl-PL" b="1" i="0" dirty="0" err="1">
                <a:solidFill>
                  <a:srgbClr val="CB21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</a:rPr>
              <a:t>Kristos</a:t>
            </a:r>
            <a:r>
              <a:rPr lang="pl-PL" b="1" i="0" dirty="0">
                <a:solidFill>
                  <a:srgbClr val="CB21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</a:rPr>
              <a:t> </a:t>
            </a:r>
            <a:r>
              <a:rPr lang="pl-PL" b="1" i="0" dirty="0" err="1">
                <a:solidFill>
                  <a:srgbClr val="CB21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</a:rPr>
              <a:t>harjaw</a:t>
            </a:r>
            <a:r>
              <a:rPr lang="pl-PL" b="1" i="0" dirty="0">
                <a:solidFill>
                  <a:srgbClr val="CB21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</a:rPr>
              <a:t> i </a:t>
            </a:r>
            <a:r>
              <a:rPr lang="pl-PL" b="1" i="0" dirty="0" err="1">
                <a:solidFill>
                  <a:srgbClr val="CB21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</a:rPr>
              <a:t>mereloc</a:t>
            </a:r>
            <a:r>
              <a:rPr lang="pl-PL" b="1" i="0" dirty="0">
                <a:solidFill>
                  <a:srgbClr val="CB21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</a:rPr>
              <a:t>". Odpowiada się</a:t>
            </a:r>
            <a:r>
              <a:rPr lang="pl-PL" b="1" i="0">
                <a:solidFill>
                  <a:srgbClr val="CB21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</a:rPr>
              <a:t>: </a:t>
            </a:r>
            <a:r>
              <a:rPr lang="pl-PL" b="1">
                <a:solidFill>
                  <a:srgbClr val="CB21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</a:rPr>
              <a:t>"Orhnyal</a:t>
            </a:r>
            <a:r>
              <a:rPr lang="pl-PL" b="1" dirty="0">
                <a:solidFill>
                  <a:srgbClr val="CB21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</a:rPr>
              <a:t> </a:t>
            </a:r>
            <a:r>
              <a:rPr lang="pl-PL" b="1" i="0" dirty="0">
                <a:solidFill>
                  <a:srgbClr val="CB21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</a:rPr>
              <a:t>e </a:t>
            </a:r>
            <a:r>
              <a:rPr lang="pl-PL" b="1" i="0" dirty="0" err="1">
                <a:solidFill>
                  <a:srgbClr val="CB21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</a:rPr>
              <a:t>harutyune</a:t>
            </a:r>
            <a:r>
              <a:rPr lang="pl-PL" b="1" i="0" dirty="0">
                <a:solidFill>
                  <a:srgbClr val="CB21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</a:rPr>
              <a:t> </a:t>
            </a:r>
            <a:r>
              <a:rPr lang="pl-PL" b="1" i="0" dirty="0" err="1">
                <a:solidFill>
                  <a:srgbClr val="CB21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</a:rPr>
              <a:t>Kristosi</a:t>
            </a:r>
            <a:r>
              <a:rPr lang="pl-PL" b="1" i="0" dirty="0">
                <a:solidFill>
                  <a:srgbClr val="CB21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</a:rPr>
              <a:t>" – „Niech będzie błogosławione zmartwychwstanie Chrystusa”.</a:t>
            </a:r>
          </a:p>
          <a:p>
            <a:r>
              <a:rPr lang="pl-PL" b="1" i="0" dirty="0">
                <a:solidFill>
                  <a:srgbClr val="CB21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Historic" panose="020B0502040204020203" pitchFamily="34" charset="0"/>
              </a:rPr>
              <a:t>Chcemy, aby Święta Wielkanocne budziły w nas nadzieję zmartwychwstania.</a:t>
            </a:r>
          </a:p>
        </p:txBody>
      </p:sp>
    </p:spTree>
    <p:extLst>
      <p:ext uri="{BB962C8B-B14F-4D97-AF65-F5344CB8AC3E}">
        <p14:creationId xmlns:p14="http://schemas.microsoft.com/office/powerpoint/2010/main" val="1197688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200</Words>
  <Application>Microsoft Office PowerPoint</Application>
  <PresentationFormat>Panoramiczny</PresentationFormat>
  <Paragraphs>7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Segoe UI Historic</vt:lpstr>
      <vt:lpstr>Office Theme</vt:lpstr>
      <vt:lpstr>Wielkanoc w Armenii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Wielkanoc w Armenii</dc:title>
  <dc:creator>dianaaavagian@gmail.com</dc:creator>
  <cp:lastModifiedBy>Agnieszka Madeja</cp:lastModifiedBy>
  <cp:revision>1</cp:revision>
  <dcterms:created xsi:type="dcterms:W3CDTF">2020-04-06T15:33:57Z</dcterms:created>
  <dcterms:modified xsi:type="dcterms:W3CDTF">2020-04-06T15:55:33Z</dcterms:modified>
</cp:coreProperties>
</file>