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5" r:id="rId2"/>
  </p:sldMasterIdLst>
  <p:sldIdLst>
    <p:sldId id="256" r:id="rId3"/>
    <p:sldId id="261" r:id="rId4"/>
    <p:sldId id="257" r:id="rId5"/>
    <p:sldId id="274" r:id="rId6"/>
    <p:sldId id="260" r:id="rId7"/>
    <p:sldId id="264" r:id="rId8"/>
    <p:sldId id="265" r:id="rId9"/>
    <p:sldId id="266" r:id="rId10"/>
    <p:sldId id="267" r:id="rId11"/>
    <p:sldId id="275" r:id="rId12"/>
    <p:sldId id="270" r:id="rId13"/>
    <p:sldId id="271" r:id="rId14"/>
    <p:sldId id="273" r:id="rId15"/>
    <p:sldId id="268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E1C1C-8965-488D-B050-73D98BFDFE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8FF6E-9B5C-4E15-9FAF-AD95C84DB00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7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1726-D55F-467E-836C-3F1D061B7F6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FFA07-B240-4645-8EA8-62451AA804C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7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D2CCD-7B0C-4D90-BB20-E48ECF242B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08C32-4B96-4886-844D-C44AA91E64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5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075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481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85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19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09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15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42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21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4CA56-93C5-4B5A-8E70-9380E9CA454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1DA7A-8BC6-40B0-AD31-8B31E985AAD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6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4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55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4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664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6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404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944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9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10B5E-5A26-4087-8293-5EFFE7CEAFD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40157-959F-4ADE-A5E0-39C5FC7C209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6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C881F-927F-4A37-A8DB-1E7F560CFC3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0D029-96FF-493B-8E29-1CF37CF5029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6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1A510-4B23-428A-B041-BFA7F1C9E50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9F2F1-2E6C-4C72-8080-0B3FCAB7EFE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018B9-847D-4295-BFD5-046983658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9A66-9FC9-4C27-9DAB-166CFB1736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C1664-1C73-498D-83AB-3150DF637FA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8052B-18D9-4D43-BE0F-781D0FE6F7D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A9478-1818-4EBF-A314-CE3716A0AC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4994B-E496-4728-91D6-DFDFF5B0258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AF3B3-45C6-40D9-9151-40E511013F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F4295-40EA-4ABD-B57F-AD548AA09CE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8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alt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alt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D6F5FE-58E7-41CB-8781-6CCF88A54CFD}" type="slidenum">
              <a:rPr lang="es-ES" altLang="pl-PL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6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D215-AC08-418E-AA85-9E36FAFA4515}" type="datetimeFigureOut">
              <a:rPr lang="pl-PL" smtClean="0"/>
              <a:t>10.04.2020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1B75D6-DF23-43D6-8C42-3A844364C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8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579" y="1934613"/>
            <a:ext cx="5622878" cy="1646302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Kobiety w Gruzji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7242" y="5442904"/>
            <a:ext cx="2978395" cy="1096899"/>
          </a:xfrm>
        </p:spPr>
        <p:txBody>
          <a:bodyPr/>
          <a:lstStyle/>
          <a:p>
            <a:r>
              <a:rPr lang="pl-PL" b="1" i="1" dirty="0"/>
              <a:t>mgr Gvantsa Kobakhidze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" y="237994"/>
            <a:ext cx="3780458" cy="607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65" y="0"/>
            <a:ext cx="1644636" cy="9144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01" y="-6700"/>
            <a:ext cx="3166064" cy="10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4214" y="327549"/>
            <a:ext cx="6250486" cy="1325563"/>
          </a:xfrm>
        </p:spPr>
        <p:txBody>
          <a:bodyPr>
            <a:normAutofit/>
          </a:bodyPr>
          <a:lstStyle/>
          <a:p>
            <a: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Kobiety, które zmieniły historię Gruzji (I) 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1168" y="1825625"/>
            <a:ext cx="7182632" cy="1756819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Królowa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Borena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(XI wiek) była pierwszą gruzińską poetką. Dokładniej mówiąc, jest pierwszą kobietą, o której zachowały się wzmianki. Wiersz Królowej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Boreny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był pierwszym subtelnym wierszem rytmicznym.</a:t>
            </a:r>
          </a:p>
        </p:txBody>
      </p:sp>
      <p:pic>
        <p:nvPicPr>
          <p:cNvPr id="4098" name="Picture 2" descr="C:\Users\Gvantsa\Desktop\ბორენა-დედოფალ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7" y="416372"/>
            <a:ext cx="2554614" cy="5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3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22101" y="415231"/>
            <a:ext cx="6038589" cy="1325563"/>
          </a:xfrm>
        </p:spPr>
        <p:txBody>
          <a:bodyPr>
            <a:normAutofit/>
          </a:bodyPr>
          <a:lstStyle/>
          <a:p>
            <a: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Kobiety, które zmieniły historię Gruzji (II)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8718" y="1825625"/>
            <a:ext cx="5955082" cy="1769345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Barbara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Eristavi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(1833-1895) była jedną z pierwszych osób, które publicznie wypowiedziały się o trudnej sytuacji kobiet i ich prawach.  Na uwagę zasługuje jej list opublikowany w 1893 r. pt. „Kilka słów do młodych mężczyzn”.</a:t>
            </a:r>
          </a:p>
        </p:txBody>
      </p:sp>
      <p:pic>
        <p:nvPicPr>
          <p:cNvPr id="2050" name="Picture 2" descr="C:\Users\Gvantsa\Desktop\b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2" y="512524"/>
            <a:ext cx="4105776" cy="57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5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9786" y="566026"/>
            <a:ext cx="6375750" cy="1325563"/>
          </a:xfrm>
        </p:spPr>
        <p:txBody>
          <a:bodyPr>
            <a:normAutofit/>
          </a:bodyPr>
          <a:lstStyle/>
          <a:p>
            <a: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Kobiety, które zmieniły historię Gruzji (III)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0932" y="1825625"/>
            <a:ext cx="6092867" cy="4351338"/>
          </a:xfrm>
        </p:spPr>
        <p:txBody>
          <a:bodyPr/>
          <a:lstStyle/>
          <a:p>
            <a:endParaRPr lang="pl-PL" dirty="0"/>
          </a:p>
          <a:p>
            <a:pPr marL="0" indent="0"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Mikeladze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dirty="0">
                <a:cs typeface="Times New Roman" panose="02020603050405020304" pitchFamily="18" charset="0"/>
              </a:rPr>
              <a:t>(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1878-1942</a:t>
            </a:r>
            <a:r>
              <a:rPr lang="ka-GE" dirty="0">
                <a:cs typeface="Times New Roman" panose="02020603050405020304" pitchFamily="18" charset="0"/>
              </a:rPr>
              <a:t>)</a:t>
            </a:r>
            <a:r>
              <a:rPr lang="pl-PL" dirty="0">
                <a:cs typeface="Times New Roman" panose="02020603050405020304" pitchFamily="18" charset="0"/>
              </a:rPr>
              <a:t> -</a:t>
            </a:r>
            <a:r>
              <a:rPr lang="ka-GE" dirty="0"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ukończyła Wydział Nauk Społecznych i Politycznych Uniwersytetu w Brukseli. Zapoznała się z europejskim doświadczeniem ruchu kobiecego w Paryżu, a po powrocie do Gruzji w 1916 r., wraz ze swoimi towarzyszami zaczęła walczyć o prawa kobiet. Pod jej kierownictwem w latach 1917-1918 powstała Regionalna Liga Kobiet. Zrzeszenie to publikowało gazetę „Voice of 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Georgian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3074" name="Picture 2" descr="C:\Users\Gvantsa\Desktop\Capture_5aa13dcd84a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5" y="675542"/>
            <a:ext cx="3512290" cy="53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5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2728" y="365127"/>
            <a:ext cx="6431071" cy="1325563"/>
          </a:xfrm>
        </p:spPr>
        <p:txBody>
          <a:bodyPr>
            <a:normAutofit/>
          </a:bodyPr>
          <a:lstStyle/>
          <a:p>
            <a: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Kobiety, które zmieniły historię Gruzji (IV)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2076" y="2762636"/>
            <a:ext cx="5541723" cy="1874022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Kristine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Sharshidze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wraz z czterema innymi kobietami była pierwszą kobietą parlamentarzystką. Jej podpis znalazł się na Akcie Niepodległości Gruzji przyjętym w 1918 r.</a:t>
            </a:r>
          </a:p>
        </p:txBody>
      </p:sp>
      <p:pic>
        <p:nvPicPr>
          <p:cNvPr id="5123" name="Picture 3" descr="C:\Users\Gvantsa\Desktop\ელენე-ბაქრაძ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3" y="1325867"/>
            <a:ext cx="4111016" cy="474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0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0" y="2213317"/>
            <a:ext cx="6794696" cy="1320800"/>
          </a:xfrm>
        </p:spPr>
        <p:txBody>
          <a:bodyPr>
            <a:noAutofit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uwagę!</a:t>
            </a:r>
            <a:b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72" y="3915308"/>
            <a:ext cx="4187328" cy="133296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58" y="3954452"/>
            <a:ext cx="2340864" cy="13014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5" y="3946778"/>
            <a:ext cx="1309170" cy="13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7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839" y="549501"/>
            <a:ext cx="6688898" cy="11131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Najsłynniejsze Gruzinki</a:t>
            </a:r>
            <a:r>
              <a:rPr lang="ka-G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skalę światową (I)</a:t>
            </a:r>
            <a:br>
              <a:rPr lang="pl-P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Medea</a:t>
            </a:r>
            <a:r>
              <a:rPr lang="pl-P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32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5" y="0"/>
            <a:ext cx="3922541" cy="672180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38398" y="1662693"/>
            <a:ext cx="6897173" cy="238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Medea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znana z mitologii Argonautów (XIV-XIII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p.n.e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);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mitologii greckiej była królewną z Kolchidy;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Kolchida - historyczna nazwa krainy leżącej na terenie obecnej Gruzji (Kutaisi);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Medea była również znana jako czarodziejka, według legendy od jej imienia pochodzi słowo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medycyna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83" y="4222706"/>
            <a:ext cx="6436065" cy="198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968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73" y="459475"/>
            <a:ext cx="6826685" cy="1320800"/>
          </a:xfrm>
        </p:spPr>
        <p:txBody>
          <a:bodyPr>
            <a:normAutofit/>
          </a:bodyPr>
          <a:lstStyle/>
          <a:p>
            <a:pPr algn="ctr"/>
            <a: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Najsłynniejsze Gruzinki</a:t>
            </a:r>
            <a:r>
              <a:rPr lang="ka-GE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skalę światową (II)</a:t>
            </a:r>
            <a:b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Tamar mepe</a:t>
            </a:r>
            <a:r>
              <a:rPr lang="pl-PL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96" y="0"/>
            <a:ext cx="4455204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0466" y="1944047"/>
            <a:ext cx="6897173" cy="1890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Tamar, Tamara I Wielka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była królową Gruzji  (1160–1213);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1184  została samodzielnym królem Tamar Mepe, nazywano ją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królem królów i królową królowych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Okres jej panowania uznawany jest za "Złoty Wiek" w historii państwa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93" y="3998793"/>
            <a:ext cx="4846321" cy="25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9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9530" y="222618"/>
            <a:ext cx="7064678" cy="900002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Najsłynniejsze Gruzinki</a:t>
            </a:r>
            <a:r>
              <a:rPr lang="ka-GE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skalę światową (III)</a:t>
            </a:r>
            <a:br>
              <a:rPr lang="pl-PL" sz="3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3228" y="5144282"/>
            <a:ext cx="7954027" cy="943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Nona Gaprindaszwili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gruzińska szachistka, pięciokrotna mistrzyni świata w latach 1962–1978</a:t>
            </a:r>
          </a:p>
        </p:txBody>
      </p:sp>
      <p:pic>
        <p:nvPicPr>
          <p:cNvPr id="6146" name="Picture 2" descr="C:\Users\Gvantsa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40" y="1207283"/>
            <a:ext cx="5824604" cy="383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882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348" y="448901"/>
            <a:ext cx="67306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Najsłynniejsze Gruzinki</a:t>
            </a:r>
            <a:r>
              <a:rPr lang="ka-GE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skalę światową (IV)</a:t>
            </a:r>
            <a:b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Katie</a:t>
            </a:r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Melua</a:t>
            </a:r>
            <a:br>
              <a:rPr lang="pl-PL" sz="32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6" y="196315"/>
            <a:ext cx="5183056" cy="64764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77" y="2152356"/>
            <a:ext cx="6577305" cy="438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1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290" y="2037582"/>
            <a:ext cx="6062598" cy="2534418"/>
          </a:xfrm>
        </p:spPr>
        <p:txBody>
          <a:bodyPr>
            <a:normAutofit/>
          </a:bodyPr>
          <a:lstStyle/>
          <a:p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Khatia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Buniatishvili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znana gruzińska pianistka. Jest współtwórcą ostatniego albumu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Coldplay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"A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dreams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8" y="1027135"/>
            <a:ext cx="4625470" cy="532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73458" y="688110"/>
            <a:ext cx="6688898" cy="67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Najsłynniejsze Gruzinki</a:t>
            </a:r>
            <a:r>
              <a:rPr lang="ka-GE" sz="5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6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skalę światową (V)</a:t>
            </a:r>
            <a:b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186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025" y="1686099"/>
            <a:ext cx="5704560" cy="1325563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 Natsvlishvili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modelka z Gruzji. Od 2016 roku jest twarzą marki Armani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0" y="819350"/>
            <a:ext cx="4253252" cy="531656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59682" y="572907"/>
            <a:ext cx="6688898" cy="1113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Najsłynniejsze Gruzinki</a:t>
            </a:r>
            <a:r>
              <a:rPr lang="ka-GE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skalę światową (VI)</a:t>
            </a:r>
            <a:b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612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717" y="2240232"/>
            <a:ext cx="4685714" cy="1071711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Elena Marié Satine (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Skhirtladze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gruzińska aktorka z Hollywood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2" y="656425"/>
            <a:ext cx="3877458" cy="538412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85568" y="499397"/>
            <a:ext cx="6688898" cy="1113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Najsłynniejsze Gruzinki</a:t>
            </a:r>
            <a:r>
              <a:rPr lang="ka-GE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skalę światową (VII)</a:t>
            </a:r>
            <a:b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79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667" y="2501938"/>
            <a:ext cx="5279418" cy="1325563"/>
          </a:xfrm>
        </p:spPr>
        <p:txBody>
          <a:bodyPr>
            <a:no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Surguladze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znana gruzińska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zzosopran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istka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śpiewa w La Scali (Teatro alla Scala)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9" y="384258"/>
            <a:ext cx="3987131" cy="598069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10204" y="724866"/>
            <a:ext cx="6688898" cy="1113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Najsłynniejsze Gruzinki</a:t>
            </a:r>
            <a:r>
              <a:rPr lang="ka-GE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skalę światową (VIII)</a:t>
            </a:r>
            <a:br>
              <a:rPr lang="pl-PL" sz="2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775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Custom 5">
      <a:dk1>
        <a:srgbClr val="000000"/>
      </a:dk1>
      <a:lt1>
        <a:sysClr val="window" lastClr="FFFFFF"/>
      </a:lt1>
      <a:dk2>
        <a:srgbClr val="2C3C43"/>
      </a:dk2>
      <a:lt2>
        <a:srgbClr val="EBEBEB"/>
      </a:lt2>
      <a:accent1>
        <a:srgbClr val="900000"/>
      </a:accent1>
      <a:accent2>
        <a:srgbClr val="D8D8D8"/>
      </a:accent2>
      <a:accent3>
        <a:srgbClr val="000000"/>
      </a:accent3>
      <a:accent4>
        <a:srgbClr val="FFFFFF"/>
      </a:accent4>
      <a:accent5>
        <a:srgbClr val="000000"/>
      </a:accent5>
      <a:accent6>
        <a:srgbClr val="262626"/>
      </a:accent6>
      <a:hlink>
        <a:srgbClr val="0C0C0C"/>
      </a:hlink>
      <a:folHlink>
        <a:srgbClr val="7F7F7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254</TotalTime>
  <Words>471</Words>
  <Application>Microsoft Office PowerPoint</Application>
  <PresentationFormat>Panoramiczny</PresentationFormat>
  <Paragraphs>32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Sylfaen</vt:lpstr>
      <vt:lpstr>Times New Roman</vt:lpstr>
      <vt:lpstr>Trebuchet MS</vt:lpstr>
      <vt:lpstr>Wingdings 3</vt:lpstr>
      <vt:lpstr>Office Theme</vt:lpstr>
      <vt:lpstr>Facet</vt:lpstr>
      <vt:lpstr>Kobiety w Gruzji</vt:lpstr>
      <vt:lpstr>Najsłynniejsze Gruzinki na skalę światową (I) (Medea) </vt:lpstr>
      <vt:lpstr>Najsłynniejsze Gruzinki na skalę światową (II) (Tamar mepe)</vt:lpstr>
      <vt:lpstr>  Najsłynniejsze Gruzinki na skalę światową (III)  </vt:lpstr>
      <vt:lpstr>Najsłynniejsze Gruzinki na skalę światową (IV) Katie Melua </vt:lpstr>
      <vt:lpstr>Khatia Buniatishvili, znana gruzińska pianistka. Jest współtwórcą ostatniego albumu Coldplay "A Head full of dreams"</vt:lpstr>
      <vt:lpstr>Tako Natsvlishvili, modelka z Gruzji. Od 2016 roku jest twarzą marki Armani </vt:lpstr>
      <vt:lpstr>Elena Marié Satine (Skhirtladze), gruzińska aktorka z Hollywood </vt:lpstr>
      <vt:lpstr>Nino Surguladze, znana gruzińska mezzosopranistka, śpiewa w La Scali (Teatro alla Scala)</vt:lpstr>
      <vt:lpstr>Kobiety, które zmieniły historię Gruzji (I) </vt:lpstr>
      <vt:lpstr>Kobiety, które zmieniły historię Gruzji (II)</vt:lpstr>
      <vt:lpstr>Kobiety, które zmieniły historię Gruzji (III)</vt:lpstr>
      <vt:lpstr>Kobiety, które zmieniły historię Gruzji (IV)</vt:lpstr>
      <vt:lpstr>Dziękuję za uwagę!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Gvantsa</dc:creator>
  <cp:lastModifiedBy>Karolina Graboń</cp:lastModifiedBy>
  <cp:revision>32</cp:revision>
  <dcterms:created xsi:type="dcterms:W3CDTF">2017-03-01T12:11:53Z</dcterms:created>
  <dcterms:modified xsi:type="dcterms:W3CDTF">2020-04-10T10:54:11Z</dcterms:modified>
</cp:coreProperties>
</file>