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B5E81-98D6-4E5B-A96A-8721C2DF2B88}" v="4" dt="2020-04-07T20:14:27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Madeja" userId="24124bd5e762f90e" providerId="LiveId" clId="{522B5E81-98D6-4E5B-A96A-8721C2DF2B88}"/>
    <pc:docChg chg="custSel modSld">
      <pc:chgData name="Agnieszka Madeja" userId="24124bd5e762f90e" providerId="LiveId" clId="{522B5E81-98D6-4E5B-A96A-8721C2DF2B88}" dt="2020-04-07T20:15:46.059" v="223" actId="20577"/>
      <pc:docMkLst>
        <pc:docMk/>
      </pc:docMkLst>
      <pc:sldChg chg="modSp mod">
        <pc:chgData name="Agnieszka Madeja" userId="24124bd5e762f90e" providerId="LiveId" clId="{522B5E81-98D6-4E5B-A96A-8721C2DF2B88}" dt="2020-04-07T20:05:22.528" v="86" actId="20577"/>
        <pc:sldMkLst>
          <pc:docMk/>
          <pc:sldMk cId="2446865174" sldId="257"/>
        </pc:sldMkLst>
        <pc:spChg chg="mod">
          <ac:chgData name="Agnieszka Madeja" userId="24124bd5e762f90e" providerId="LiveId" clId="{522B5E81-98D6-4E5B-A96A-8721C2DF2B88}" dt="2020-04-07T20:03:28.530" v="3" actId="14100"/>
          <ac:spMkLst>
            <pc:docMk/>
            <pc:sldMk cId="2446865174" sldId="257"/>
            <ac:spMk id="5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03:52.204" v="32" actId="20577"/>
          <ac:spMkLst>
            <pc:docMk/>
            <pc:sldMk cId="2446865174" sldId="257"/>
            <ac:spMk id="6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05:22.528" v="86" actId="20577"/>
          <ac:spMkLst>
            <pc:docMk/>
            <pc:sldMk cId="2446865174" sldId="257"/>
            <ac:spMk id="7" creationId="{00000000-0000-0000-0000-000000000000}"/>
          </ac:spMkLst>
        </pc:spChg>
      </pc:sldChg>
      <pc:sldChg chg="modSp mod">
        <pc:chgData name="Agnieszka Madeja" userId="24124bd5e762f90e" providerId="LiveId" clId="{522B5E81-98D6-4E5B-A96A-8721C2DF2B88}" dt="2020-04-07T20:07:21.554" v="121" actId="20577"/>
        <pc:sldMkLst>
          <pc:docMk/>
          <pc:sldMk cId="1020624461" sldId="258"/>
        </pc:sldMkLst>
        <pc:spChg chg="mod">
          <ac:chgData name="Agnieszka Madeja" userId="24124bd5e762f90e" providerId="LiveId" clId="{522B5E81-98D6-4E5B-A96A-8721C2DF2B88}" dt="2020-04-07T20:05:45.935" v="87" actId="20577"/>
          <ac:spMkLst>
            <pc:docMk/>
            <pc:sldMk cId="1020624461" sldId="258"/>
            <ac:spMk id="4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07:21.554" v="121" actId="20577"/>
          <ac:spMkLst>
            <pc:docMk/>
            <pc:sldMk cId="1020624461" sldId="258"/>
            <ac:spMk id="5" creationId="{00000000-0000-0000-0000-000000000000}"/>
          </ac:spMkLst>
        </pc:spChg>
      </pc:sldChg>
      <pc:sldChg chg="modSp mod">
        <pc:chgData name="Agnieszka Madeja" userId="24124bd5e762f90e" providerId="LiveId" clId="{522B5E81-98D6-4E5B-A96A-8721C2DF2B88}" dt="2020-04-07T20:08:07.225" v="133" actId="20577"/>
        <pc:sldMkLst>
          <pc:docMk/>
          <pc:sldMk cId="2815276957" sldId="259"/>
        </pc:sldMkLst>
        <pc:spChg chg="mod">
          <ac:chgData name="Agnieszka Madeja" userId="24124bd5e762f90e" providerId="LiveId" clId="{522B5E81-98D6-4E5B-A96A-8721C2DF2B88}" dt="2020-04-07T20:07:52.486" v="131" actId="20577"/>
          <ac:spMkLst>
            <pc:docMk/>
            <pc:sldMk cId="2815276957" sldId="259"/>
            <ac:spMk id="6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08:07.225" v="133" actId="20577"/>
          <ac:spMkLst>
            <pc:docMk/>
            <pc:sldMk cId="2815276957" sldId="259"/>
            <ac:spMk id="7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07:34.082" v="122" actId="14100"/>
          <ac:spMkLst>
            <pc:docMk/>
            <pc:sldMk cId="2815276957" sldId="259"/>
            <ac:spMk id="8" creationId="{00000000-0000-0000-0000-000000000000}"/>
          </ac:spMkLst>
        </pc:spChg>
      </pc:sldChg>
      <pc:sldChg chg="modSp mod">
        <pc:chgData name="Agnieszka Madeja" userId="24124bd5e762f90e" providerId="LiveId" clId="{522B5E81-98D6-4E5B-A96A-8721C2DF2B88}" dt="2020-04-07T20:10:19.706" v="160" actId="20577"/>
        <pc:sldMkLst>
          <pc:docMk/>
          <pc:sldMk cId="773627680" sldId="260"/>
        </pc:sldMkLst>
        <pc:spChg chg="mod">
          <ac:chgData name="Agnieszka Madeja" userId="24124bd5e762f90e" providerId="LiveId" clId="{522B5E81-98D6-4E5B-A96A-8721C2DF2B88}" dt="2020-04-07T20:10:19.706" v="160" actId="20577"/>
          <ac:spMkLst>
            <pc:docMk/>
            <pc:sldMk cId="773627680" sldId="260"/>
            <ac:spMk id="5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10:01.769" v="155" actId="20577"/>
          <ac:spMkLst>
            <pc:docMk/>
            <pc:sldMk cId="773627680" sldId="260"/>
            <ac:spMk id="7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08:44.356" v="139" actId="20577"/>
          <ac:spMkLst>
            <pc:docMk/>
            <pc:sldMk cId="773627680" sldId="260"/>
            <ac:spMk id="8" creationId="{00000000-0000-0000-0000-000000000000}"/>
          </ac:spMkLst>
        </pc:spChg>
        <pc:picChg chg="mod">
          <ac:chgData name="Agnieszka Madeja" userId="24124bd5e762f90e" providerId="LiveId" clId="{522B5E81-98D6-4E5B-A96A-8721C2DF2B88}" dt="2020-04-07T20:08:51.856" v="140" actId="1076"/>
          <ac:picMkLst>
            <pc:docMk/>
            <pc:sldMk cId="773627680" sldId="260"/>
            <ac:picMk id="4" creationId="{00000000-0000-0000-0000-000000000000}"/>
          </ac:picMkLst>
        </pc:picChg>
      </pc:sldChg>
      <pc:sldChg chg="addSp delSp modSp mod">
        <pc:chgData name="Agnieszka Madeja" userId="24124bd5e762f90e" providerId="LiveId" clId="{522B5E81-98D6-4E5B-A96A-8721C2DF2B88}" dt="2020-04-07T20:14:36.314" v="210" actId="1076"/>
        <pc:sldMkLst>
          <pc:docMk/>
          <pc:sldMk cId="2543860929" sldId="261"/>
        </pc:sldMkLst>
        <pc:spChg chg="mod">
          <ac:chgData name="Agnieszka Madeja" userId="24124bd5e762f90e" providerId="LiveId" clId="{522B5E81-98D6-4E5B-A96A-8721C2DF2B88}" dt="2020-04-07T20:14:08.283" v="200" actId="20577"/>
          <ac:spMkLst>
            <pc:docMk/>
            <pc:sldMk cId="2543860929" sldId="261"/>
            <ac:spMk id="4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14:04.339" v="199"/>
          <ac:spMkLst>
            <pc:docMk/>
            <pc:sldMk cId="2543860929" sldId="261"/>
            <ac:spMk id="5" creationId="{00000000-0000-0000-0000-000000000000}"/>
          </ac:spMkLst>
        </pc:spChg>
        <pc:picChg chg="del">
          <ac:chgData name="Agnieszka Madeja" userId="24124bd5e762f90e" providerId="LiveId" clId="{522B5E81-98D6-4E5B-A96A-8721C2DF2B88}" dt="2020-04-07T20:14:13.715" v="201" actId="21"/>
          <ac:picMkLst>
            <pc:docMk/>
            <pc:sldMk cId="2543860929" sldId="261"/>
            <ac:picMk id="2" creationId="{00000000-0000-0000-0000-000000000000}"/>
          </ac:picMkLst>
        </pc:picChg>
        <pc:picChg chg="mod">
          <ac:chgData name="Agnieszka Madeja" userId="24124bd5e762f90e" providerId="LiveId" clId="{522B5E81-98D6-4E5B-A96A-8721C2DF2B88}" dt="2020-04-07T20:14:36.314" v="210" actId="1076"/>
          <ac:picMkLst>
            <pc:docMk/>
            <pc:sldMk cId="2543860929" sldId="261"/>
            <ac:picMk id="3" creationId="{00000000-0000-0000-0000-000000000000}"/>
          </ac:picMkLst>
        </pc:picChg>
        <pc:picChg chg="add mod">
          <ac:chgData name="Agnieszka Madeja" userId="24124bd5e762f90e" providerId="LiveId" clId="{522B5E81-98D6-4E5B-A96A-8721C2DF2B88}" dt="2020-04-07T20:14:34.272" v="209" actId="1076"/>
          <ac:picMkLst>
            <pc:docMk/>
            <pc:sldMk cId="2543860929" sldId="261"/>
            <ac:picMk id="6" creationId="{51AD881A-BFF9-4D1C-BF8C-A1E48B525AE7}"/>
          </ac:picMkLst>
        </pc:picChg>
      </pc:sldChg>
      <pc:sldChg chg="modSp mod">
        <pc:chgData name="Agnieszka Madeja" userId="24124bd5e762f90e" providerId="LiveId" clId="{522B5E81-98D6-4E5B-A96A-8721C2DF2B88}" dt="2020-04-07T20:15:46.059" v="223" actId="20577"/>
        <pc:sldMkLst>
          <pc:docMk/>
          <pc:sldMk cId="1279293892" sldId="262"/>
        </pc:sldMkLst>
        <pc:spChg chg="mod">
          <ac:chgData name="Agnieszka Madeja" userId="24124bd5e762f90e" providerId="LiveId" clId="{522B5E81-98D6-4E5B-A96A-8721C2DF2B88}" dt="2020-04-07T20:15:15.826" v="220" actId="20577"/>
          <ac:spMkLst>
            <pc:docMk/>
            <pc:sldMk cId="1279293892" sldId="262"/>
            <ac:spMk id="5" creationId="{00000000-0000-0000-0000-000000000000}"/>
          </ac:spMkLst>
        </pc:spChg>
        <pc:spChg chg="mod">
          <ac:chgData name="Agnieszka Madeja" userId="24124bd5e762f90e" providerId="LiveId" clId="{522B5E81-98D6-4E5B-A96A-8721C2DF2B88}" dt="2020-04-07T20:15:46.059" v="223" actId="20577"/>
          <ac:spMkLst>
            <pc:docMk/>
            <pc:sldMk cId="1279293892" sldId="262"/>
            <ac:spMk id="8" creationId="{00000000-0000-0000-0000-000000000000}"/>
          </ac:spMkLst>
        </pc:spChg>
        <pc:picChg chg="mod">
          <ac:chgData name="Agnieszka Madeja" userId="24124bd5e762f90e" providerId="LiveId" clId="{522B5E81-98D6-4E5B-A96A-8721C2DF2B88}" dt="2020-04-07T20:15:32.812" v="222" actId="1076"/>
          <ac:picMkLst>
            <pc:docMk/>
            <pc:sldMk cId="1279293892" sldId="262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1F326-B941-43F2-A394-47964901EDB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CDB3A-6613-4690-B3A4-965440886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6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DB3A-6613-4690-B3A4-9654408867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0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9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66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2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8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5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5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2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9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3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0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2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9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0C6634-594C-49EF-9F93-25A1D341C591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FD18-F6E7-43A5-A4DA-C65C46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33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776" y="2391507"/>
            <a:ext cx="5618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i="1" dirty="0">
                <a:solidFill>
                  <a:srgbClr val="92D050"/>
                </a:solidFill>
              </a:rPr>
              <a:t>Wielkanoc na Ukrainie</a:t>
            </a:r>
            <a:endParaRPr lang="ru-RU" sz="4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2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2895600"/>
            <a:ext cx="5715000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6" y="4000500"/>
            <a:ext cx="5715000" cy="2705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580292"/>
            <a:ext cx="3444100" cy="2172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6362" y="432974"/>
            <a:ext cx="53870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i="1" dirty="0">
                <a:solidFill>
                  <a:srgbClr val="00B050"/>
                </a:solidFill>
                <a:latin typeface="arial" panose="020B0604020202020204" pitchFamily="34" charset="0"/>
              </a:rPr>
              <a:t>Tydzień przed Wielkanocą obchodzimy Niedzielę Palmową.</a:t>
            </a:r>
            <a:endParaRPr lang="ru-RU" sz="3600" i="1" dirty="0">
              <a:solidFill>
                <a:srgbClr val="00B050"/>
              </a:solidFill>
            </a:endParaRPr>
          </a:p>
          <a:p>
            <a:br>
              <a:rPr lang="pl-PL" dirty="0"/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9930" y="1951892"/>
            <a:ext cx="3103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r>
              <a:rPr lang="pl-PL" sz="2400" i="1" dirty="0">
                <a:solidFill>
                  <a:srgbClr val="00B050"/>
                </a:solidFill>
                <a:latin typeface="arial" panose="020B0604020202020204" pitchFamily="34" charset="0"/>
              </a:rPr>
              <a:t>Tego dnia</a:t>
            </a:r>
            <a:r>
              <a:rPr lang="pl-PL" sz="2400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wszyscy idą do kościoła, aby poświęcić wierzbę.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1885" y="6595309"/>
            <a:ext cx="5662246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ru-RU" sz="1600" i="1" u="sng" dirty="0">
                <a:solidFill>
                  <a:srgbClr val="00B050"/>
                </a:solidFill>
                <a:latin typeface="inherit"/>
              </a:rPr>
              <a:t>Na pamiątkę dnia, w którym</a:t>
            </a:r>
            <a:r>
              <a:rPr kumimoji="0" lang="pl-PL" altLang="ru-RU" sz="1600" b="0" i="1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</a:rPr>
              <a:t> Jezus wjechał do Jerozolimy.</a:t>
            </a:r>
            <a:r>
              <a:rPr kumimoji="0" lang="pl-PL" altLang="ru-RU" sz="1600" b="0" i="1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  <a:endParaRPr kumimoji="0" lang="pl-PL" altLang="ru-RU" sz="1600" b="0" i="1" u="sng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6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" y="140677"/>
            <a:ext cx="4233497" cy="2822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3" y="2686710"/>
            <a:ext cx="7828084" cy="4109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26" y="2963008"/>
            <a:ext cx="40268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r>
              <a:rPr lang="pl-PL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Wielki Piątek jest jedynym dniem, w którym nie ma nabożeństwa.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9938" y="14067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pl-PL" dirty="0"/>
            </a:br>
            <a:r>
              <a:rPr lang="pl-PL" sz="3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</a:t>
            </a:r>
            <a:r>
              <a:rPr lang="pl-PL" sz="3600" b="0" i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ego dnia ludzie </a:t>
            </a:r>
            <a:r>
              <a:rPr lang="pl-PL" sz="36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rozważają</a:t>
            </a:r>
            <a:r>
              <a:rPr lang="pl-PL" sz="3600" b="0" i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 cierpienie i śmierć Jezusa Chrystusa.</a:t>
            </a:r>
            <a:endParaRPr lang="ru-RU" sz="36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2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" y="2665622"/>
            <a:ext cx="7035014" cy="4111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23" y="3578470"/>
            <a:ext cx="4142782" cy="300696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8216" y="109645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04262" y="1962052"/>
            <a:ext cx="3402623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ru-RU" sz="16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inherit"/>
              </a:rPr>
              <a:t>W</a:t>
            </a:r>
            <a:r>
              <a:rPr kumimoji="0" lang="pl-PL" altLang="ru-RU" sz="1600" b="1" i="1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inherit"/>
              </a:rPr>
              <a:t> niedzielę ludzie </a:t>
            </a:r>
            <a:r>
              <a:rPr lang="pl-PL" altLang="ru-RU" sz="16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inherit"/>
              </a:rPr>
              <a:t>id</a:t>
            </a:r>
            <a:r>
              <a:rPr kumimoji="0" lang="pl-PL" altLang="ru-RU" sz="1600" b="1" i="1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inherit"/>
              </a:rPr>
              <a:t>ą do kościoła, aby poświęcić swoje kosze</a:t>
            </a:r>
            <a:r>
              <a:rPr lang="pl-PL" altLang="ru-RU" sz="16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inherit"/>
              </a:rPr>
              <a:t>.</a:t>
            </a:r>
            <a:endParaRPr kumimoji="0" lang="pl-PL" altLang="ru-RU" b="1" i="1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7857" y="2030886"/>
            <a:ext cx="4679113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br>
              <a:rPr lang="pl-PL" dirty="0"/>
            </a:br>
            <a:r>
              <a:rPr lang="pl-PL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</a:t>
            </a:r>
            <a:r>
              <a:rPr lang="pl-PL" sz="2400" b="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ierzący udają się na nocną posługę, aby pokazać swoją miłość do Boga.</a:t>
            </a:r>
            <a:endParaRPr lang="ru-RU" sz="2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747" y="610650"/>
            <a:ext cx="423336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Wielkanoc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7" y="3209270"/>
            <a:ext cx="5055765" cy="3421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2" y="3701443"/>
            <a:ext cx="4884843" cy="2743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21" y="1231393"/>
            <a:ext cx="2619375" cy="1752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6105" y="27476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pl-PL" dirty="0"/>
            </a:br>
            <a:r>
              <a:rPr lang="pl-PL" i="1" dirty="0">
                <a:solidFill>
                  <a:srgbClr val="FFFF00"/>
                </a:solidFill>
                <a:latin typeface="arial" panose="020B0604020202020204" pitchFamily="34" charset="0"/>
              </a:rPr>
              <a:t>N</a:t>
            </a:r>
            <a:r>
              <a:rPr lang="pl-PL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 Wielkanoc zawsze malujemy jajka. Najczęściej na czerwono, ale są też inne kolory.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127" y="2346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pl-PL" dirty="0"/>
            </a:br>
            <a:r>
              <a:rPr lang="pl-PL" dirty="0">
                <a:solidFill>
                  <a:srgbClr val="FFFF00"/>
                </a:solidFill>
                <a:latin typeface="arial" panose="020B0604020202020204" pitchFamily="34" charset="0"/>
              </a:rPr>
              <a:t>Powstają</a:t>
            </a:r>
            <a:r>
              <a:rPr lang="pl-PL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różnego rodzaju pisanki.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8364" y="714290"/>
            <a:ext cx="724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dirty="0"/>
            </a:br>
            <a:r>
              <a:rPr lang="pl-PL" i="1" dirty="0">
                <a:solidFill>
                  <a:srgbClr val="FFFF00"/>
                </a:solidFill>
                <a:latin typeface="arial" panose="020B0604020202020204" pitchFamily="34" charset="0"/>
              </a:rPr>
              <a:t>R</a:t>
            </a:r>
            <a:r>
              <a:rPr lang="pl-PL" b="0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ysunki najczęściej kojarzą się z Wielkanocą, ale także z tradycjami.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16" y="158261"/>
            <a:ext cx="208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Pisanki i kraszanki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2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3" y="3173222"/>
            <a:ext cx="5417168" cy="303361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85164" y="2961906"/>
            <a:ext cx="6113050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ru-RU" sz="2400" dirty="0">
                <a:solidFill>
                  <a:srgbClr val="0070C0"/>
                </a:solidFill>
                <a:latin typeface="inherit"/>
              </a:rPr>
              <a:t>A niektórzy wkładają do nich również kiełbasę i inne produkty.</a:t>
            </a:r>
            <a:r>
              <a:rPr lang="pl-PL" altLang="ru-RU" sz="900" dirty="0">
                <a:solidFill>
                  <a:srgbClr val="0070C0"/>
                </a:solidFill>
              </a:rPr>
              <a:t> </a:t>
            </a:r>
            <a:endParaRPr lang="pl-PL" altLang="ru-RU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055" y="2347137"/>
            <a:ext cx="5934807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ru-RU" i="1">
                <a:solidFill>
                  <a:srgbClr val="0070C0"/>
                </a:solidFill>
                <a:latin typeface="inherit"/>
              </a:rPr>
              <a:t>W koszu każdego Ukraińca zawsze są wielkanocne babki i pisanki.</a:t>
            </a:r>
            <a:endParaRPr lang="pl-PL" altLang="ru-RU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51AD881A-BFF9-4D1C-BF8C-A1E48B525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55" y="3761341"/>
            <a:ext cx="4497293" cy="28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6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2" y="4519293"/>
            <a:ext cx="2434140" cy="2118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31" y="3429000"/>
            <a:ext cx="4936147" cy="327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2" y="198338"/>
            <a:ext cx="6154615" cy="4105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2670" y="4519293"/>
            <a:ext cx="3138852" cy="166199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pl-PL" sz="2800" i="1" dirty="0" err="1">
                <a:solidFill>
                  <a:srgbClr val="0070C0"/>
                </a:solidFill>
                <a:latin typeface="arial" panose="020B0604020202020204" pitchFamily="34" charset="0"/>
              </a:rPr>
              <a:t>T</a:t>
            </a:r>
            <a:r>
              <a:rPr lang="en-US" sz="2800" b="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ak</a:t>
            </a:r>
            <a:r>
              <a:rPr lang="en-US" sz="28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wyglądają</a:t>
            </a:r>
            <a:r>
              <a:rPr lang="en-US" sz="28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1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ukraińskie</a:t>
            </a:r>
            <a:r>
              <a:rPr lang="en-US" sz="28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8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babeczki.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937130" y="2271320"/>
            <a:ext cx="5061439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ru-RU" sz="2100" dirty="0">
                <a:solidFill>
                  <a:srgbClr val="0070C0"/>
                </a:solidFill>
                <a:latin typeface="inherit"/>
              </a:rPr>
              <a:t>C</a:t>
            </a:r>
            <a:r>
              <a:rPr kumimoji="0" lang="pl-PL" altLang="ru-RU" sz="2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</a:rPr>
              <a:t>o roku na Wielkanoc wszyscy Ukraińcy pieką babeczki dla obrońców Ukrainy, którzy chronią naszą granicę na wschodzie</a:t>
            </a:r>
            <a:r>
              <a:rPr kumimoji="0" lang="pl-PL" altLang="ru-RU" sz="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.</a:t>
            </a:r>
            <a:endParaRPr kumimoji="0" lang="pl-PL" altLang="ru-RU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93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174</Words>
  <Application>Microsoft Office PowerPoint</Application>
  <PresentationFormat>Panoramiczny</PresentationFormat>
  <Paragraphs>19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Arial</vt:lpstr>
      <vt:lpstr>Calibri</vt:lpstr>
      <vt:lpstr>Century Gothic</vt:lpstr>
      <vt:lpstr>inherit</vt:lpstr>
      <vt:lpstr>Wingdings 3</vt:lpstr>
      <vt:lpstr>Ион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Agnieszka Madeja</cp:lastModifiedBy>
  <cp:revision>9</cp:revision>
  <dcterms:created xsi:type="dcterms:W3CDTF">2020-04-07T17:46:26Z</dcterms:created>
  <dcterms:modified xsi:type="dcterms:W3CDTF">2020-04-07T20:15:54Z</dcterms:modified>
</cp:coreProperties>
</file>