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6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0898EC-5CEB-47F5-B3B7-1726D6A0B8B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9BDA22-7821-4B14-8709-5E653623D992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+mn-lt"/>
              </a:rPr>
              <a:t>Dzie</a:t>
            </a:r>
            <a:r>
              <a:rPr lang="pl-PL" sz="4000" dirty="0">
                <a:latin typeface="+mn-lt"/>
              </a:rPr>
              <a:t>ń kobiet we Włoszech</a:t>
            </a:r>
            <a:endParaRPr lang="it-IT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/>
              <a:t>La festa della donna in Italia</a:t>
            </a:r>
          </a:p>
          <a:p>
            <a:endParaRPr lang="pl-PL" sz="2400" dirty="0"/>
          </a:p>
          <a:p>
            <a:r>
              <a:rPr lang="pl-PL" sz="2400" dirty="0"/>
              <a:t>m</a:t>
            </a:r>
            <a:r>
              <a:rPr lang="pl-PL" sz="2400"/>
              <a:t>gr </a:t>
            </a:r>
            <a:r>
              <a:rPr lang="pl-PL" sz="2400" dirty="0"/>
              <a:t>Adriana </a:t>
            </a:r>
            <a:r>
              <a:rPr lang="pl-PL" sz="2400" dirty="0" err="1"/>
              <a:t>Loiodice</a:t>
            </a:r>
            <a:r>
              <a:rPr lang="pl-PL" sz="2400" dirty="0"/>
              <a:t>, mgr </a:t>
            </a:r>
            <a:r>
              <a:rPr lang="pl-PL" sz="2400" dirty="0" err="1"/>
              <a:t>Rosalba</a:t>
            </a:r>
            <a:r>
              <a:rPr lang="pl-PL" sz="2400" dirty="0"/>
              <a:t> </a:t>
            </a:r>
            <a:r>
              <a:rPr lang="pl-PL" sz="2400" dirty="0" err="1"/>
              <a:t>Satalino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/>
              <a:t>La mimosa</a:t>
            </a:r>
            <a:endParaRPr lang="it-IT" sz="6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5" y="1600200"/>
            <a:ext cx="7346803" cy="4873625"/>
          </a:xfrm>
        </p:spPr>
      </p:pic>
    </p:spTree>
    <p:extLst>
      <p:ext uri="{BB962C8B-B14F-4D97-AF65-F5344CB8AC3E}">
        <p14:creationId xmlns:p14="http://schemas.microsoft.com/office/powerpoint/2010/main" val="65013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/>
              <a:t>La torta mimosa</a:t>
            </a:r>
            <a:endParaRPr lang="it-IT" sz="6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012950"/>
            <a:ext cx="6076950" cy="4048125"/>
          </a:xfrm>
        </p:spPr>
      </p:pic>
    </p:spTree>
    <p:extLst>
      <p:ext uri="{BB962C8B-B14F-4D97-AF65-F5344CB8AC3E}">
        <p14:creationId xmlns:p14="http://schemas.microsoft.com/office/powerpoint/2010/main" val="342280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/>
              <a:t>Włoskie kobiety i Historia </a:t>
            </a:r>
            <a:endParaRPr lang="it-IT" sz="4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946623" cy="392883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11960" y="1932382"/>
            <a:ext cx="4032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Chrisine de Pizan</a:t>
            </a:r>
          </a:p>
          <a:p>
            <a:endParaRPr lang="pl-PL" dirty="0"/>
          </a:p>
          <a:p>
            <a:r>
              <a:rPr lang="pl-PL" dirty="0"/>
              <a:t>Urodził</a:t>
            </a:r>
            <a:r>
              <a:rPr lang="it-IT" dirty="0"/>
              <a:t>a </a:t>
            </a:r>
            <a:r>
              <a:rPr lang="pl-PL" dirty="0"/>
              <a:t>się w Wenecji w 1362 roku, jest znan</a:t>
            </a:r>
            <a:r>
              <a:rPr lang="it-IT" dirty="0"/>
              <a:t>a</a:t>
            </a:r>
            <a:r>
              <a:rPr lang="pl-PL" dirty="0"/>
              <a:t> jako pierwsza w Europie zawodowa pisarka (pisarka, krytyczka literacka i retoryczka). Poeta i filozof, napisał</a:t>
            </a:r>
            <a:r>
              <a:rPr lang="it-IT" dirty="0"/>
              <a:t>a</a:t>
            </a:r>
            <a:r>
              <a:rPr lang="pl-PL" dirty="0"/>
              <a:t> kilkadziesiąt książek (41 publikacji), wśród których najważniejsza jest: „Księga o Mieście Kobiet”. To dzieło napisane w ciągu kilku miesięcy między 1404 i 1405 r., w którym zajmuje stanowisko przeciwko mizoginii.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02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587944" cy="4873625"/>
          </a:xfrm>
        </p:spPr>
      </p:pic>
      <p:sp>
        <p:nvSpPr>
          <p:cNvPr id="6" name="CasellaDiTesto 5"/>
          <p:cNvSpPr txBox="1"/>
          <p:nvPr/>
        </p:nvSpPr>
        <p:spPr>
          <a:xfrm>
            <a:off x="4499992" y="1052736"/>
            <a:ext cx="41764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Artemisia Gentileschi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Urodziła się w Rzymie w 1593 r.</a:t>
            </a:r>
          </a:p>
          <a:p>
            <a:r>
              <a:rPr lang="pl-PL" dirty="0"/>
              <a:t>Córka malarza fresków Orazia Gentileschiego, wywodzącego się ze szkoły Caravaggia. Malowała w pracowni ojca, wykazując znacznie większy talent niż jej bracia. Została zgwałcona przez Agostino </a:t>
            </a:r>
            <a:r>
              <a:rPr lang="pl-PL" dirty="0" err="1"/>
              <a:t>Tassiego</a:t>
            </a:r>
            <a:r>
              <a:rPr lang="pl-PL" dirty="0"/>
              <a:t> i mimo jego woli poślubienia jej, podała go do sądu. Podczas procesu była poddawana torturom, dlatego stała się symbolem buntu przeciwko władzy męskiej.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499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11960" y="692696"/>
            <a:ext cx="41764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Maria Montesssori</a:t>
            </a:r>
          </a:p>
          <a:p>
            <a:endParaRPr lang="pl-PL" sz="3200" dirty="0"/>
          </a:p>
          <a:p>
            <a:r>
              <a:rPr lang="pl-PL" dirty="0"/>
              <a:t>Urodzona w </a:t>
            </a:r>
            <a:r>
              <a:rPr lang="pl-PL" dirty="0" err="1"/>
              <a:t>Chiaravalle</a:t>
            </a:r>
            <a:r>
              <a:rPr lang="pl-PL" dirty="0"/>
              <a:t> w prowincji Ankona w 1870 roku, Maria Montessori, pedagog, filozof, naukowiec, wychowawca, dzięki swoim traktacie o sposobie pedagogiki naukowej zrewolucjonizowała świat edukacji i nauczania. Przez całe swoje życie bardzo się angażowała w wyzwolenie, obronę i uznanie godności dziecka. Została twórczynią systemu wychowania dzieci zwanego metodą Montessori, metody, która obecnie stosowana jest w szkołach na całym świecie.</a:t>
            </a:r>
          </a:p>
          <a:p>
            <a:endParaRPr lang="pl-PL" dirty="0"/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0" y="1412776"/>
            <a:ext cx="3142789" cy="4176464"/>
          </a:xfrm>
        </p:spPr>
      </p:pic>
    </p:spTree>
    <p:extLst>
      <p:ext uri="{BB962C8B-B14F-4D97-AF65-F5344CB8AC3E}">
        <p14:creationId xmlns:p14="http://schemas.microsoft.com/office/powerpoint/2010/main" val="416628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248472" cy="4762500"/>
          </a:xfrm>
        </p:spPr>
      </p:pic>
      <p:sp>
        <p:nvSpPr>
          <p:cNvPr id="6" name="CasellaDiTesto 5"/>
          <p:cNvSpPr txBox="1"/>
          <p:nvPr/>
        </p:nvSpPr>
        <p:spPr>
          <a:xfrm>
            <a:off x="4932040" y="188640"/>
            <a:ext cx="36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Rita </a:t>
            </a:r>
          </a:p>
          <a:p>
            <a:r>
              <a:rPr lang="pl-PL" sz="3200" dirty="0"/>
              <a:t>Levi-Montalcini</a:t>
            </a:r>
          </a:p>
          <a:p>
            <a:endParaRPr lang="pl-PL" sz="3200" dirty="0"/>
          </a:p>
          <a:p>
            <a:r>
              <a:rPr lang="pl-PL" sz="1600" dirty="0"/>
              <a:t>Urodziła się w Turynie w 1909 r., jest znanym neurologiem. W wieku dwudziestu lat rozpoczęła badania dotyczące układu nerwowego, które następnie doprowadziły do identyfikacji czynnika wzrostu włókien nerwowych NGF. Za to odkrycie w 1986 roku zdobyła Nagrodę Nobla w dziedzinie medycyny.</a:t>
            </a:r>
          </a:p>
          <a:p>
            <a:endParaRPr lang="pl-PL" sz="1600" dirty="0"/>
          </a:p>
          <a:p>
            <a:r>
              <a:rPr lang="pl-PL" sz="1600" dirty="0"/>
              <a:t>Była pierwszą kobietą, która została dopuszczona do Papieskiej Akademii Nauk.</a:t>
            </a:r>
          </a:p>
          <a:p>
            <a:endParaRPr lang="pl-PL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34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796962" cy="3579515"/>
          </a:xfrm>
        </p:spPr>
      </p:pic>
      <p:sp>
        <p:nvSpPr>
          <p:cNvPr id="5" name="CasellaDiTesto 4"/>
          <p:cNvSpPr txBox="1"/>
          <p:nvPr/>
        </p:nvSpPr>
        <p:spPr>
          <a:xfrm>
            <a:off x="4644008" y="764704"/>
            <a:ext cx="3960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Oriana Fallaci</a:t>
            </a:r>
          </a:p>
          <a:p>
            <a:endParaRPr lang="pl-PL" sz="3200" dirty="0"/>
          </a:p>
          <a:p>
            <a:r>
              <a:rPr lang="pl-PL" dirty="0"/>
              <a:t>Włoska dziennikarka i pisarka, autorka szeroko rozpowszechnionych wywiadów, jedna z najbardziej znanych dziennikarek XX wieku. Od 1967 pracowała jako korespondentka wojenna w Wietnamie, następnie w wojnie pakistańsko-indyjskiej, na Bliskim Wschodzie i w Południowej Afryce. Pisała dla wielu znanych gazet. Przeprowadziła wywiady ze znaczącymi osobami w historii, jak np. Kissinger, Golda Meir, Chomeini, Kadafi.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66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3274" y="260648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Dziękujemy za uwagę </a:t>
            </a:r>
          </a:p>
          <a:p>
            <a:pPr algn="ctr"/>
            <a:r>
              <a:rPr lang="pl-PL" sz="5400" dirty="0"/>
              <a:t>i </a:t>
            </a:r>
          </a:p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</a:rPr>
              <a:t>Buona festa della donna a tutte! 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7112"/>
            <a:ext cx="6286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0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378</Words>
  <Application>Microsoft Office PowerPoint</Application>
  <PresentationFormat>Pokaz na ekranie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Loggia</vt:lpstr>
      <vt:lpstr>Dzień kobiet we Włoszech</vt:lpstr>
      <vt:lpstr>La mimosa</vt:lpstr>
      <vt:lpstr>La torta mimosa</vt:lpstr>
      <vt:lpstr>Włoskie kobiety i Historia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kobiet we Włoszech</dc:title>
  <dc:creator>Adriana</dc:creator>
  <cp:lastModifiedBy>Karolina Graboń</cp:lastModifiedBy>
  <cp:revision>14</cp:revision>
  <dcterms:created xsi:type="dcterms:W3CDTF">2016-03-06T19:32:16Z</dcterms:created>
  <dcterms:modified xsi:type="dcterms:W3CDTF">2020-04-10T11:02:03Z</dcterms:modified>
</cp:coreProperties>
</file>