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5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81CFDB1-1EEB-47D2-B895-06DEE92C27B7}" type="datetimeFigureOut">
              <a:rPr lang="pl-PL" smtClean="0"/>
              <a:t>2020-05-31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48923EA-376B-47CF-BA29-4BC5F4B2528F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half" idx="1"/>
          </p:nvPr>
        </p:nvSpPr>
        <p:spPr>
          <a:xfrm>
            <a:off x="457200" y="3356992"/>
            <a:ext cx="4834880" cy="32403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pl-PL" dirty="0" smtClean="0"/>
              <a:t>Mam na imię Basia. Uwielbiam język</a:t>
            </a:r>
          </a:p>
          <a:p>
            <a:pPr>
              <a:buNone/>
            </a:pPr>
            <a:r>
              <a:rPr lang="pl-PL" dirty="0" smtClean="0"/>
              <a:t>polski i uwielbiam go uczyć. Często</a:t>
            </a:r>
          </a:p>
          <a:p>
            <a:pPr>
              <a:buNone/>
            </a:pPr>
            <a:r>
              <a:rPr lang="pl-PL" dirty="0" smtClean="0"/>
              <a:t>słucham muzyki, dużo czytam,</a:t>
            </a:r>
          </a:p>
          <a:p>
            <a:pPr>
              <a:buNone/>
            </a:pPr>
            <a:r>
              <a:rPr lang="pl-PL" dirty="0" smtClean="0"/>
              <a:t>interesuję się sztuką i architekturą.</a:t>
            </a:r>
          </a:p>
          <a:p>
            <a:pPr>
              <a:buNone/>
            </a:pPr>
            <a:r>
              <a:rPr lang="pl-PL" dirty="0" smtClean="0"/>
              <a:t>Bardzo chętnie podróżuję, poznaję</a:t>
            </a:r>
          </a:p>
          <a:p>
            <a:pPr>
              <a:buNone/>
            </a:pPr>
            <a:r>
              <a:rPr lang="pl-PL" dirty="0" smtClean="0"/>
              <a:t>nowe kultury i kuchnię kraju, w</a:t>
            </a:r>
          </a:p>
          <a:p>
            <a:pPr>
              <a:buNone/>
            </a:pPr>
            <a:r>
              <a:rPr lang="pl-PL" dirty="0" smtClean="0"/>
              <a:t>którym przebywam. Interesuję się</a:t>
            </a:r>
          </a:p>
          <a:p>
            <a:pPr>
              <a:buNone/>
            </a:pPr>
            <a:r>
              <a:rPr lang="pl-PL" dirty="0" smtClean="0"/>
              <a:t>kulturą Japonii i innych krajów</a:t>
            </a:r>
          </a:p>
          <a:p>
            <a:pPr>
              <a:buNone/>
            </a:pPr>
            <a:r>
              <a:rPr lang="pl-PL" dirty="0" smtClean="0"/>
              <a:t>azjatyckich.  </a:t>
            </a:r>
            <a:endParaRPr lang="pl-PL" dirty="0"/>
          </a:p>
        </p:txBody>
      </p:sp>
      <p:pic>
        <p:nvPicPr>
          <p:cNvPr id="1028" name="Picture 4" descr="E:\odzyskane dane\Moje obrazy\Japonia\wybór II\P108004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7201" y="0"/>
            <a:ext cx="4946799" cy="3284984"/>
          </a:xfrm>
          <a:prstGeom prst="rect">
            <a:avLst/>
          </a:prstGeom>
          <a:noFill/>
        </p:spPr>
      </p:pic>
      <p:pic>
        <p:nvPicPr>
          <p:cNvPr id="1029" name="Picture 5" descr="E:\odzyskane dane\Moje obrazy\Japonia\JAPONIA\portrety\P120013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"/>
            <a:ext cx="2483768" cy="3311691"/>
          </a:xfrm>
          <a:prstGeom prst="rect">
            <a:avLst/>
          </a:prstGeom>
          <a:noFill/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8144" y="3209594"/>
            <a:ext cx="2736304" cy="36484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1"/>
            <a:ext cx="2448272" cy="326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33</TotalTime>
  <Words>50</Words>
  <Application>Microsoft Office PowerPoint</Application>
  <PresentationFormat>Pokaz na ekranie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Metro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barbara morcinek</dc:creator>
  <cp:lastModifiedBy>barbara morcinek</cp:lastModifiedBy>
  <cp:revision>2</cp:revision>
  <dcterms:created xsi:type="dcterms:W3CDTF">2020-05-31T21:05:41Z</dcterms:created>
  <dcterms:modified xsi:type="dcterms:W3CDTF">2020-05-31T21:39:16Z</dcterms:modified>
</cp:coreProperties>
</file>