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9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9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5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8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4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9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1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6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5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7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2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view.genial.ly/5f00c6f1670da40da9569c7f/game-action-chinski-zodia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learningapps.org/view1340079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Jak wygląda Chiński Nowy Rok? - Podroze.se.pl">
            <a:extLst>
              <a:ext uri="{FF2B5EF4-FFF2-40B4-BE49-F238E27FC236}">
                <a16:creationId xmlns:a16="http://schemas.microsoft.com/office/drawing/2014/main" id="{A33EBAF7-0786-4CDC-8C61-9CFBFD14BC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r="13217"/>
          <a:stretch/>
        </p:blipFill>
        <p:spPr bwMode="auto">
          <a:xfrm>
            <a:off x="4038599" y="10"/>
            <a:ext cx="8160026" cy="6875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FA2F8C7-A10C-47BF-9197-CDCA87F2B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825" y="2950387"/>
            <a:ext cx="3077044" cy="3531403"/>
          </a:xfrm>
        </p:spPr>
        <p:txBody>
          <a:bodyPr anchor="t">
            <a:normAutofit/>
          </a:bodyPr>
          <a:lstStyle/>
          <a:p>
            <a:pPr algn="r"/>
            <a:r>
              <a:rPr lang="pl-PL" dirty="0">
                <a:solidFill>
                  <a:schemeClr val="bg1"/>
                </a:solidFill>
              </a:rPr>
              <a:t>Chiński nowy rok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17865B8-EF1A-4010-9FB6-337612BBC4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9" y="-8878"/>
            <a:ext cx="4052455" cy="86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40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5BA0DA-7290-457C-8216-8DBE5E9F2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Chiński nowy rok – kilka faktów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1AAB66-71C9-4FB9-A4C2-E2680C639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2114939"/>
            <a:ext cx="10311414" cy="3060743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Chiński Nowy Rok (inaczej święto wiosny) to najważniejsze święto w tradycyjnym kalendarzu chińskim, przypadające między końcem stycznia a początkiem lutego. Od najdawniejszych czasów jest w Chinach najważniejszym świętem publicznym i prywatnym.</a:t>
            </a:r>
          </a:p>
          <a:p>
            <a:pPr algn="just"/>
            <a:r>
              <a:rPr lang="pl-PL" dirty="0"/>
              <a:t>Rok 2020 jest rokiem szczura. W zodiaku znajduje się dwanaście znaków, które reprezentują zwierzęta. Co ciekawe, każde zwierzę odpowiada danemu rokowi, a nie miesiącowi. </a:t>
            </a:r>
          </a:p>
          <a:p>
            <a:pPr algn="just"/>
            <a:r>
              <a:rPr lang="pl-PL" dirty="0"/>
              <a:t>W 2017 roku odbyły się huczne obchody tego święta w kopalni Guido w Zabrzu. Organizatorem obchodów była Szkoła Języka i Kultury Polskiej UŚ, Katedra Międzynarodowych Studiów Polskich UŚ oraz Instytut Języka Angielskiego UŚ. 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761807A-1D14-499B-8BCA-EEBAC3E8C4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48544"/>
            <a:ext cx="4036564" cy="86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57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67E1EE-B3FE-4520-A90A-CE21BED8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CHIŃSKI ZODIAK	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835A0E-C700-4D6C-88FD-5419DC6DF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chińskim horoskopie znajduje się 12 znaków, które reprezentują różne zwierzęta. Proszę otworzyć link i nauczyć się nazw zwierząt, a następnie odpowiedzieć na pytania z następnego slajdu:</a:t>
            </a:r>
          </a:p>
          <a:p>
            <a:endParaRPr lang="pl-PL" dirty="0"/>
          </a:p>
          <a:p>
            <a:pPr marL="0" indent="0" algn="ctr">
              <a:buNone/>
            </a:pPr>
            <a:r>
              <a:rPr lang="pl-PL" dirty="0">
                <a:hlinkClick r:id="rId2"/>
              </a:rPr>
              <a:t>https://view.genial.ly/5f00c6f1670da40da9569c7f/game-action-chinski-zodiak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E1D64F1-6D50-4677-9041-8907EF437E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48544"/>
            <a:ext cx="4036564" cy="86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66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3B2AF0-DB8A-4C7C-AE7D-81F999217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552" y="170138"/>
            <a:ext cx="10240903" cy="1233488"/>
          </a:xfrm>
        </p:spPr>
        <p:txBody>
          <a:bodyPr>
            <a:normAutofit fontScale="90000"/>
          </a:bodyPr>
          <a:lstStyle/>
          <a:p>
            <a:r>
              <a:rPr lang="pl-PL" dirty="0"/>
              <a:t>W którym roku się urodziłeś? Jaki jest twój chiński znak?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C81CD0-DC02-45E8-B7BA-31E71AE6F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530" y="1877038"/>
            <a:ext cx="10240903" cy="3956179"/>
          </a:xfrm>
        </p:spPr>
        <p:txBody>
          <a:bodyPr/>
          <a:lstStyle/>
          <a:p>
            <a:r>
              <a:rPr lang="pl-PL" dirty="0"/>
              <a:t>1. Urodziłem się w 1993 roku. Mój znak zodiaku to </a:t>
            </a:r>
            <a:r>
              <a:rPr lang="pl-PL" b="1" u="sng" dirty="0"/>
              <a:t>kogut. </a:t>
            </a:r>
          </a:p>
          <a:p>
            <a:r>
              <a:rPr lang="pl-PL" dirty="0"/>
              <a:t>2. Urodziłam się w 1995 roku. Mój znak zodiaku to …….</a:t>
            </a:r>
          </a:p>
          <a:p>
            <a:r>
              <a:rPr lang="pl-PL" dirty="0"/>
              <a:t>3. Paweł urodził się w 1991 roku. Jego znak zodiaku to…..</a:t>
            </a:r>
          </a:p>
          <a:p>
            <a:r>
              <a:rPr lang="pl-PL" dirty="0"/>
              <a:t>4. Magda urodziła się w 1994 roku. Jej znak zodiaku to….</a:t>
            </a:r>
          </a:p>
          <a:p>
            <a:r>
              <a:rPr lang="pl-PL" dirty="0"/>
              <a:t>5. Michał urodził się w 2018 roku. Jego znak zodiaku to…</a:t>
            </a:r>
          </a:p>
          <a:p>
            <a:r>
              <a:rPr lang="pl-PL" dirty="0"/>
              <a:t>6. Andrzej i Marysia urodzili się w 1965 roku. Ich znak zodiaku to….</a:t>
            </a:r>
          </a:p>
          <a:p>
            <a:r>
              <a:rPr lang="pl-PL" dirty="0"/>
              <a:t>7. Krzysiek urodził się w 1999 roku. Jego znak zodiaku to…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539F098-2878-40F2-8538-9A9E26789C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48544"/>
            <a:ext cx="4036564" cy="86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8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93E267-CBE0-4F19-8868-C3C25A242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Repetycja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A8A109-4124-4FD1-A4BA-7F72A6C36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/>
              <a:t>Proszę wejść w link i znaleźć znaki zodiaku chińskiego w </a:t>
            </a:r>
            <a:r>
              <a:rPr lang="pl-PL" sz="2800" b="1" dirty="0" err="1"/>
              <a:t>wykreślance</a:t>
            </a:r>
            <a:r>
              <a:rPr lang="pl-PL" sz="2800" b="1" dirty="0"/>
              <a:t>:</a:t>
            </a:r>
          </a:p>
          <a:p>
            <a:endParaRPr lang="pl-PL" sz="2800" b="1" dirty="0"/>
          </a:p>
          <a:p>
            <a:pPr marL="0" indent="0">
              <a:buNone/>
            </a:pPr>
            <a:r>
              <a:rPr lang="pl-PL" sz="2800" b="1" dirty="0"/>
              <a:t>	</a:t>
            </a:r>
            <a:r>
              <a:rPr lang="pl-PL" sz="2800" b="1" dirty="0">
                <a:hlinkClick r:id="rId2"/>
              </a:rPr>
              <a:t>https://learningapps.org/view13400794</a:t>
            </a:r>
            <a:endParaRPr lang="pl-PL" sz="2800" b="1" dirty="0"/>
          </a:p>
          <a:p>
            <a:pPr marL="0" indent="0">
              <a:buNone/>
            </a:pPr>
            <a:endParaRPr lang="pl-PL" sz="2800" b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C465B82-E6DF-4E85-BD92-2688946E3C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48544"/>
            <a:ext cx="4036564" cy="86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0757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Custom 5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289</Words>
  <Application>Microsoft Office PowerPoint</Application>
  <PresentationFormat>Panoramiczny</PresentationFormat>
  <Paragraphs>21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Avenir Next LT Pro Light</vt:lpstr>
      <vt:lpstr>GradientRiseVTI</vt:lpstr>
      <vt:lpstr>Chiński nowy rok </vt:lpstr>
      <vt:lpstr>Chiński nowy rok – kilka faktów</vt:lpstr>
      <vt:lpstr>CHIŃSKI ZODIAK  </vt:lpstr>
      <vt:lpstr>W którym roku się urodziłeś? Jaki jest twój chiński znak?</vt:lpstr>
      <vt:lpstr>Repetycja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Chiński nowy rok</dc:title>
  <dc:creator>Paulina Stasiak</dc:creator>
  <cp:lastModifiedBy>Paulina Stasiak</cp:lastModifiedBy>
  <cp:revision>8</cp:revision>
  <dcterms:created xsi:type="dcterms:W3CDTF">2020-07-04T17:32:31Z</dcterms:created>
  <dcterms:modified xsi:type="dcterms:W3CDTF">2020-07-04T18:51:01Z</dcterms:modified>
</cp:coreProperties>
</file>