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Wednesday, July 8,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Wednesday, July 8,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5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8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Wednesday, July 8,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6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en/photo/1443659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July 8,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nsa.pl/wiki/Brom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key-bit-key-lock-access-silhouette-14903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4987/wizard-pengui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3B9D6B-B71A-4782-AFA0-583D41B0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238" y="571501"/>
            <a:ext cx="10785762" cy="11637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Spotkanie andrzejkowe</a:t>
            </a:r>
            <a:endParaRPr lang="pl-PL" sz="88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C1AFCA-14B8-4EB8-A41F-0A9F8231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35004" y="1153392"/>
            <a:ext cx="4328228" cy="432822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C6B1CD-92B4-471F-B610-5D76CDDEF2A2}"/>
              </a:ext>
            </a:extLst>
          </p:cNvPr>
          <p:cNvSpPr txBox="1"/>
          <p:nvPr/>
        </p:nvSpPr>
        <p:spPr>
          <a:xfrm>
            <a:off x="5124163" y="7575305"/>
            <a:ext cx="4891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nonsa.pl/wiki/Brom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1D30AC6-EBDF-429B-A620-3B1E4E61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65318" y="4037942"/>
            <a:ext cx="7467600" cy="3048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06EE28E-B743-45B4-96A2-B2A8EEAA8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478"/>
            <a:ext cx="2725883" cy="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9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0BCB96-C5BF-4E5D-B42F-C68FC440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226" y="197427"/>
            <a:ext cx="10165773" cy="67437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Andrzejki to święto, które obchodzimy w nocy z 29 na 30 listopada. W ten niezwykły dzień możemy poczuć nieco magii, dlatego bawimy się, wykonując różne wróżby: wróżenie z obierek jabłek, przebijanie papierowych serc z imionami, aby dowiedzieć się, jakie będzie imię przyszłego męża/przyszłej żony oraz jaki zawód będę wykonywać w przyszłości, układanie butów – kolejność przekroczenia progu ma świadczyć o rychłych bądź odległych zaślubinach. Szczególnie podoba się także wróżenie z kubeczków, pod którymi znajdują się pierścionek, moneta i zdjęcie walizki, która symbolizuje długie podróże.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Spotkanie jest doskonałą okazją do zabawy, ale także, żeby uczyć się języka polskiego. Na każdym stanowisku wróżbiarskim jest kilka ćwiczeń językowych, które pomogą w utrwaleniu poznanego słownictwa czy struktur gramatycznych.</a:t>
            </a:r>
          </a:p>
          <a:p>
            <a:endParaRPr lang="pl-PL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E965F59-C473-407F-8DC6-78E34E53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478"/>
            <a:ext cx="2725883" cy="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3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8F4A5-920E-4356-A557-7BBA4682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61" y="163210"/>
            <a:ext cx="10543032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Wróżba andrzejkowa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403F9D-7F26-445B-81CD-F301C173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52" y="1097208"/>
            <a:ext cx="10300576" cy="420638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Proszę wybrać jedną kartę i jedno serce. Sprawdź znaczenie na kolejnym slajdzie!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D845FDB-FF0D-4B5B-BEAE-76616D2FFC73}"/>
              </a:ext>
            </a:extLst>
          </p:cNvPr>
          <p:cNvSpPr/>
          <p:nvPr/>
        </p:nvSpPr>
        <p:spPr>
          <a:xfrm>
            <a:off x="2815936" y="1911927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1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6FCD543-8849-4EE2-A50B-26111AD7DC39}"/>
              </a:ext>
            </a:extLst>
          </p:cNvPr>
          <p:cNvSpPr/>
          <p:nvPr/>
        </p:nvSpPr>
        <p:spPr>
          <a:xfrm>
            <a:off x="9888682" y="1879108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4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0622CE-EDC1-4BD3-90AF-A622EB5EEEB1}"/>
              </a:ext>
            </a:extLst>
          </p:cNvPr>
          <p:cNvSpPr/>
          <p:nvPr/>
        </p:nvSpPr>
        <p:spPr>
          <a:xfrm>
            <a:off x="7545531" y="1879108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D8FECBA-A2AC-44C1-ABAC-8C059AEA3ED4}"/>
              </a:ext>
            </a:extLst>
          </p:cNvPr>
          <p:cNvSpPr/>
          <p:nvPr/>
        </p:nvSpPr>
        <p:spPr>
          <a:xfrm>
            <a:off x="5202380" y="1911927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8" name="Serce 7">
            <a:extLst>
              <a:ext uri="{FF2B5EF4-FFF2-40B4-BE49-F238E27FC236}">
                <a16:creationId xmlns:a16="http://schemas.microsoft.com/office/drawing/2014/main" id="{D6A4FBA4-766E-4223-9630-D1182BD11E30}"/>
              </a:ext>
            </a:extLst>
          </p:cNvPr>
          <p:cNvSpPr/>
          <p:nvPr/>
        </p:nvSpPr>
        <p:spPr>
          <a:xfrm>
            <a:off x="2921580" y="4405158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</a:t>
            </a:r>
          </a:p>
        </p:txBody>
      </p:sp>
      <p:sp>
        <p:nvSpPr>
          <p:cNvPr id="9" name="Serce 8">
            <a:extLst>
              <a:ext uri="{FF2B5EF4-FFF2-40B4-BE49-F238E27FC236}">
                <a16:creationId xmlns:a16="http://schemas.microsoft.com/office/drawing/2014/main" id="{D4399951-9A6B-46CE-A289-6A4CA86E269D}"/>
              </a:ext>
            </a:extLst>
          </p:cNvPr>
          <p:cNvSpPr/>
          <p:nvPr/>
        </p:nvSpPr>
        <p:spPr>
          <a:xfrm>
            <a:off x="5202380" y="4378035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</a:t>
            </a:r>
          </a:p>
        </p:txBody>
      </p:sp>
      <p:sp>
        <p:nvSpPr>
          <p:cNvPr id="10" name="Serce 9">
            <a:extLst>
              <a:ext uri="{FF2B5EF4-FFF2-40B4-BE49-F238E27FC236}">
                <a16:creationId xmlns:a16="http://schemas.microsoft.com/office/drawing/2014/main" id="{53CD204D-30F2-4D33-8F61-EBFC81390BE3}"/>
              </a:ext>
            </a:extLst>
          </p:cNvPr>
          <p:cNvSpPr/>
          <p:nvPr/>
        </p:nvSpPr>
        <p:spPr>
          <a:xfrm>
            <a:off x="7639049" y="4378034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</a:t>
            </a:r>
          </a:p>
        </p:txBody>
      </p:sp>
      <p:sp>
        <p:nvSpPr>
          <p:cNvPr id="11" name="Serce 10">
            <a:extLst>
              <a:ext uri="{FF2B5EF4-FFF2-40B4-BE49-F238E27FC236}">
                <a16:creationId xmlns:a16="http://schemas.microsoft.com/office/drawing/2014/main" id="{D2E0D881-F184-42AA-9258-79CC6C7F3599}"/>
              </a:ext>
            </a:extLst>
          </p:cNvPr>
          <p:cNvSpPr/>
          <p:nvPr/>
        </p:nvSpPr>
        <p:spPr>
          <a:xfrm>
            <a:off x="10075718" y="4405158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FC7A17E-5C33-4609-BF72-934C65BC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478"/>
            <a:ext cx="2725883" cy="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8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8F4A5-920E-4356-A557-7BBA4682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96" y="65466"/>
            <a:ext cx="10543032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Wróżba andrzejkowe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403F9D-7F26-445B-81CD-F301C173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52" y="1097208"/>
            <a:ext cx="10300576" cy="420638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Sprawdź znaczenie i odpowiedz na pytania!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D845FDB-FF0D-4B5B-BEAE-76616D2FFC73}"/>
              </a:ext>
            </a:extLst>
          </p:cNvPr>
          <p:cNvSpPr/>
          <p:nvPr/>
        </p:nvSpPr>
        <p:spPr>
          <a:xfrm>
            <a:off x="2815936" y="1911927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Katowice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6FCD543-8849-4EE2-A50B-26111AD7DC39}"/>
              </a:ext>
            </a:extLst>
          </p:cNvPr>
          <p:cNvSpPr/>
          <p:nvPr/>
        </p:nvSpPr>
        <p:spPr>
          <a:xfrm>
            <a:off x="9888682" y="1879108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Warszawa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A0622CE-EDC1-4BD3-90AF-A622EB5EEEB1}"/>
              </a:ext>
            </a:extLst>
          </p:cNvPr>
          <p:cNvSpPr/>
          <p:nvPr/>
        </p:nvSpPr>
        <p:spPr>
          <a:xfrm>
            <a:off x="7545531" y="1879108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Kraków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D8FECBA-A2AC-44C1-ABAC-8C059AEA3ED4}"/>
              </a:ext>
            </a:extLst>
          </p:cNvPr>
          <p:cNvSpPr/>
          <p:nvPr/>
        </p:nvSpPr>
        <p:spPr>
          <a:xfrm>
            <a:off x="5202380" y="1911927"/>
            <a:ext cx="1818409" cy="151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Gdańsk</a:t>
            </a:r>
          </a:p>
        </p:txBody>
      </p:sp>
      <p:sp>
        <p:nvSpPr>
          <p:cNvPr id="8" name="Serce 7">
            <a:extLst>
              <a:ext uri="{FF2B5EF4-FFF2-40B4-BE49-F238E27FC236}">
                <a16:creationId xmlns:a16="http://schemas.microsoft.com/office/drawing/2014/main" id="{D6A4FBA4-766E-4223-9630-D1182BD11E30}"/>
              </a:ext>
            </a:extLst>
          </p:cNvPr>
          <p:cNvSpPr/>
          <p:nvPr/>
        </p:nvSpPr>
        <p:spPr>
          <a:xfrm>
            <a:off x="2921580" y="4405158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nauczyciel</a:t>
            </a:r>
          </a:p>
        </p:txBody>
      </p:sp>
      <p:sp>
        <p:nvSpPr>
          <p:cNvPr id="9" name="Serce 8">
            <a:extLst>
              <a:ext uri="{FF2B5EF4-FFF2-40B4-BE49-F238E27FC236}">
                <a16:creationId xmlns:a16="http://schemas.microsoft.com/office/drawing/2014/main" id="{D4399951-9A6B-46CE-A289-6A4CA86E269D}"/>
              </a:ext>
            </a:extLst>
          </p:cNvPr>
          <p:cNvSpPr/>
          <p:nvPr/>
        </p:nvSpPr>
        <p:spPr>
          <a:xfrm>
            <a:off x="5202380" y="4378035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aktor</a:t>
            </a:r>
          </a:p>
        </p:txBody>
      </p:sp>
      <p:sp>
        <p:nvSpPr>
          <p:cNvPr id="10" name="Serce 9">
            <a:extLst>
              <a:ext uri="{FF2B5EF4-FFF2-40B4-BE49-F238E27FC236}">
                <a16:creationId xmlns:a16="http://schemas.microsoft.com/office/drawing/2014/main" id="{53CD204D-30F2-4D33-8F61-EBFC81390BE3}"/>
              </a:ext>
            </a:extLst>
          </p:cNvPr>
          <p:cNvSpPr/>
          <p:nvPr/>
        </p:nvSpPr>
        <p:spPr>
          <a:xfrm>
            <a:off x="7639049" y="4378034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prawnik</a:t>
            </a:r>
          </a:p>
        </p:txBody>
      </p:sp>
      <p:sp>
        <p:nvSpPr>
          <p:cNvPr id="11" name="Serce 10">
            <a:extLst>
              <a:ext uri="{FF2B5EF4-FFF2-40B4-BE49-F238E27FC236}">
                <a16:creationId xmlns:a16="http://schemas.microsoft.com/office/drawing/2014/main" id="{D2E0D881-F184-42AA-9258-79CC6C7F3599}"/>
              </a:ext>
            </a:extLst>
          </p:cNvPr>
          <p:cNvSpPr/>
          <p:nvPr/>
        </p:nvSpPr>
        <p:spPr>
          <a:xfrm>
            <a:off x="10075718" y="4405158"/>
            <a:ext cx="1631372" cy="15170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lekarz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7F5F2E7-CE6F-4584-95EA-9E6047CCF69C}"/>
              </a:ext>
            </a:extLst>
          </p:cNvPr>
          <p:cNvSpPr txBox="1"/>
          <p:nvPr/>
        </p:nvSpPr>
        <p:spPr>
          <a:xfrm>
            <a:off x="4065119" y="3676549"/>
            <a:ext cx="550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Będę mieszkał/ mieszkała w ……….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DC80880-9719-44A0-B33A-CA45491D4FDD}"/>
              </a:ext>
            </a:extLst>
          </p:cNvPr>
          <p:cNvSpPr txBox="1"/>
          <p:nvPr/>
        </p:nvSpPr>
        <p:spPr>
          <a:xfrm>
            <a:off x="4065119" y="612762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Będę ……….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C6F79CE-0F73-4050-AE80-2839B68CC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478"/>
            <a:ext cx="2725883" cy="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9E1C1-0E07-4963-8B14-B588E08A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365125"/>
            <a:ext cx="11612049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Wróżba z imionami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CC0A08-9A31-45A9-8943-13E5E77D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46" y="1534679"/>
            <a:ext cx="10543031" cy="420638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Proszę rozwiązać wykreślankę i znaleźć polskie imiona: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https://learningapps.org/13400795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DED2771-993A-4B2E-BC13-9EE82736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478"/>
            <a:ext cx="2725883" cy="58152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DC14D70-BCCE-4916-9038-2CE457502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42725" y="2643555"/>
            <a:ext cx="3159300" cy="41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471C5E-4CB3-4C5D-B766-4ADF09DF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24" y="32614"/>
            <a:ext cx="10543032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Proszę uzupełnić dobrymi formami.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3240B-9625-4810-B39D-B9AB1710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609" y="1039091"/>
            <a:ext cx="9623229" cy="55057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lubię </a:t>
            </a:r>
            <a:r>
              <a:rPr lang="pl-PL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Kamila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(Kamil)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Chcę iść na spacer z ………. . (Ala)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Kocham ………. . (Dominik)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Studiuję razem z ………. . (Paulina)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Śpiewam polskie piosenki z ………. . (Marcin)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Bardzo lubię ………. . (Maria)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Codziennie rano biegam z ……….  .(Kasia) 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kochasz ………. ? (Tomek)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Moja nauczycielka ma na imię ………. . (Karolina)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Nienawidzę ………. . (Sebastian)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Chcę lepiej poznać ………. . (Marta)</a:t>
            </a:r>
          </a:p>
          <a:p>
            <a:pPr marL="457200" indent="-457200">
              <a:buAutoNum type="arabicPeriod"/>
            </a:pP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1032A7-EAEF-4D6B-A0DC-7A93095A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478"/>
            <a:ext cx="2725883" cy="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2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308</Words>
  <Application>Microsoft Office PowerPoint</Application>
  <PresentationFormat>Panoramiczny</PresentationFormat>
  <Paragraphs>43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Dante</vt:lpstr>
      <vt:lpstr>Dante (Headings)2</vt:lpstr>
      <vt:lpstr>Papyrus</vt:lpstr>
      <vt:lpstr>Times New Roman</vt:lpstr>
      <vt:lpstr>Wingdings 2</vt:lpstr>
      <vt:lpstr>OffsetVTI</vt:lpstr>
      <vt:lpstr>Prezentacja programu PowerPoint</vt:lpstr>
      <vt:lpstr>Prezentacja programu PowerPoint</vt:lpstr>
      <vt:lpstr>Wróżba andrzejkowa</vt:lpstr>
      <vt:lpstr>Wróżba andrzejkowe</vt:lpstr>
      <vt:lpstr>Wróżba z imionami</vt:lpstr>
      <vt:lpstr>Proszę uzupełnić dobrymi formami.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andrzejkowe</dc:title>
  <dc:creator>Magdalena</dc:creator>
  <cp:lastModifiedBy>Karolina Graboń</cp:lastModifiedBy>
  <cp:revision>14</cp:revision>
  <dcterms:created xsi:type="dcterms:W3CDTF">2020-07-04T16:32:46Z</dcterms:created>
  <dcterms:modified xsi:type="dcterms:W3CDTF">2020-07-07T22:44:19Z</dcterms:modified>
</cp:coreProperties>
</file>