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9555-749C-4EFD-AE4C-8926D7152F94}" type="datetimeFigureOut">
              <a:rPr lang="pl-PL" smtClean="0"/>
              <a:t>29.06.2020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1CBC-2555-4AF2-B4AE-5D2C3A3078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5978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9555-749C-4EFD-AE4C-8926D7152F94}" type="datetimeFigureOut">
              <a:rPr lang="pl-PL" smtClean="0"/>
              <a:t>29.06.2020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1CBC-2555-4AF2-B4AE-5D2C3A3078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738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9555-749C-4EFD-AE4C-8926D7152F94}" type="datetimeFigureOut">
              <a:rPr lang="pl-PL" smtClean="0"/>
              <a:t>29.06.2020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1CBC-2555-4AF2-B4AE-5D2C3A3078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4783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9555-749C-4EFD-AE4C-8926D7152F94}" type="datetimeFigureOut">
              <a:rPr lang="pl-PL" smtClean="0"/>
              <a:t>29.06.2020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1CBC-2555-4AF2-B4AE-5D2C3A3078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6153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9555-749C-4EFD-AE4C-8926D7152F94}" type="datetimeFigureOut">
              <a:rPr lang="pl-PL" smtClean="0"/>
              <a:t>29.06.2020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1CBC-2555-4AF2-B4AE-5D2C3A3078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4263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9555-749C-4EFD-AE4C-8926D7152F94}" type="datetimeFigureOut">
              <a:rPr lang="pl-PL" smtClean="0"/>
              <a:t>29.06.2020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1CBC-2555-4AF2-B4AE-5D2C3A3078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6196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9555-749C-4EFD-AE4C-8926D7152F94}" type="datetimeFigureOut">
              <a:rPr lang="pl-PL" smtClean="0"/>
              <a:t>29.06.2020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1CBC-2555-4AF2-B4AE-5D2C3A3078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3291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9555-749C-4EFD-AE4C-8926D7152F94}" type="datetimeFigureOut">
              <a:rPr lang="pl-PL" smtClean="0"/>
              <a:t>29.06.2020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1CBC-2555-4AF2-B4AE-5D2C3A3078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1417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9555-749C-4EFD-AE4C-8926D7152F94}" type="datetimeFigureOut">
              <a:rPr lang="pl-PL" smtClean="0"/>
              <a:t>29.06.2020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1CBC-2555-4AF2-B4AE-5D2C3A3078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765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9555-749C-4EFD-AE4C-8926D7152F94}" type="datetimeFigureOut">
              <a:rPr lang="pl-PL" smtClean="0"/>
              <a:t>29.06.2020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1CBC-2555-4AF2-B4AE-5D2C3A3078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9575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9555-749C-4EFD-AE4C-8926D7152F94}" type="datetimeFigureOut">
              <a:rPr lang="pl-PL" smtClean="0"/>
              <a:t>29.06.2020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1CBC-2555-4AF2-B4AE-5D2C3A3078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892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19555-749C-4EFD-AE4C-8926D7152F94}" type="datetimeFigureOut">
              <a:rPr lang="pl-PL" smtClean="0"/>
              <a:t>29.06.2020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E1CBC-2555-4AF2-B4AE-5D2C3A30787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22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56623" y="167474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VIII Międzynarodowa Konferencja Magistrantów</a:t>
            </a:r>
            <a:br>
              <a:rPr lang="pl-PL" b="1" dirty="0" smtClean="0"/>
            </a:br>
            <a:r>
              <a:rPr lang="pl-PL" b="1" dirty="0" smtClean="0"/>
              <a:t>12 maja 2020 r.</a:t>
            </a:r>
            <a:endParaRPr lang="pl-PL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7265" y="540113"/>
            <a:ext cx="2657306" cy="84592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272" y="5122280"/>
            <a:ext cx="4052455" cy="86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04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65760" y="1106905"/>
            <a:ext cx="11569566" cy="5573028"/>
          </a:xfrm>
        </p:spPr>
        <p:txBody>
          <a:bodyPr>
            <a:normAutofit/>
          </a:bodyPr>
          <a:lstStyle/>
          <a:p>
            <a:endParaRPr lang="pl-PL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3656" y="135852"/>
            <a:ext cx="2657306" cy="84592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628" y="117253"/>
            <a:ext cx="4052455" cy="86452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583" y="1192411"/>
            <a:ext cx="8202206" cy="548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36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65760" y="1106905"/>
            <a:ext cx="11569566" cy="5573028"/>
          </a:xfrm>
        </p:spPr>
        <p:txBody>
          <a:bodyPr>
            <a:normAutofit/>
          </a:bodyPr>
          <a:lstStyle/>
          <a:p>
            <a:endParaRPr lang="pl-PL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3656" y="135852"/>
            <a:ext cx="2657306" cy="84592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628" y="117253"/>
            <a:ext cx="4052455" cy="86452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977" y="1259715"/>
            <a:ext cx="8733132" cy="526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34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65760" y="1106905"/>
            <a:ext cx="11569566" cy="5573028"/>
          </a:xfrm>
        </p:spPr>
        <p:txBody>
          <a:bodyPr>
            <a:normAutofit/>
          </a:bodyPr>
          <a:lstStyle/>
          <a:p>
            <a:endParaRPr lang="pl-PL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3656" y="135852"/>
            <a:ext cx="2657306" cy="84592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628" y="117253"/>
            <a:ext cx="4052455" cy="86452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43" y="1064494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5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65760" y="1106905"/>
            <a:ext cx="11569566" cy="5573028"/>
          </a:xfrm>
        </p:spPr>
        <p:txBody>
          <a:bodyPr>
            <a:normAutofit/>
          </a:bodyPr>
          <a:lstStyle/>
          <a:p>
            <a:endParaRPr lang="pl-PL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3656" y="135852"/>
            <a:ext cx="2657306" cy="84592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628" y="117253"/>
            <a:ext cx="4052455" cy="86452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43" y="1022083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3914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</Words>
  <Application>Microsoft Office PowerPoint</Application>
  <PresentationFormat>Panoramiczny</PresentationFormat>
  <Paragraphs>1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Motyw pakietu Office</vt:lpstr>
      <vt:lpstr>VIII Międzynarodowa Konferencja Magistrantów 12 maja 2020 r.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VIII Międzynarodowa Konferencja Magistrantów 12 maja 2020 r.</dc:title>
  <dc:creator>Tomasz Gęsina</dc:creator>
  <cp:lastModifiedBy>Tomasz Gęsina</cp:lastModifiedBy>
  <cp:revision>5</cp:revision>
  <dcterms:created xsi:type="dcterms:W3CDTF">2020-06-29T11:20:54Z</dcterms:created>
  <dcterms:modified xsi:type="dcterms:W3CDTF">2020-06-29T11:28:13Z</dcterms:modified>
</cp:coreProperties>
</file>